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The Youngest" charset="1" panose="00000500000000000000"/>
      <p:regular r:id="rId14"/>
    </p:embeddedFont>
    <p:embeddedFont>
      <p:font typeface="Copperplate Gothic 32 AB" charset="1" panose="020E0807020206020404"/>
      <p:regular r:id="rId15"/>
    </p:embeddedFont>
    <p:embeddedFont>
      <p:font typeface="Copperplate Gothic 32 AB Bold" charset="1" panose="020E0707020206020404"/>
      <p:regular r:id="rId16"/>
    </p:embeddedFont>
    <p:embeddedFont>
      <p:font typeface="Mont" charset="1" panose="00000500000000000000"/>
      <p:regular r:id="rId17"/>
    </p:embeddedFont>
    <p:embeddedFont>
      <p:font typeface="Mont Bold" charset="1" panose="00000800000000000000"/>
      <p:regular r:id="rId18"/>
    </p:embeddedFont>
    <p:embeddedFont>
      <p:font typeface="Mont Italics" charset="1" panose="00000500000000000000"/>
      <p:regular r:id="rId19"/>
    </p:embeddedFont>
    <p:embeddedFont>
      <p:font typeface="Mont Bold Italics" charset="1" panose="00000800000000000000"/>
      <p:regular r:id="rId20"/>
    </p:embeddedFont>
    <p:embeddedFont>
      <p:font typeface="Mont Thin" charset="1" panose="00000200000000000000"/>
      <p:regular r:id="rId21"/>
    </p:embeddedFont>
    <p:embeddedFont>
      <p:font typeface="Mont Thin Italics" charset="1" panose="00000200000000000000"/>
      <p:regular r:id="rId22"/>
    </p:embeddedFont>
    <p:embeddedFont>
      <p:font typeface="Mont Heavy" charset="1" panose="00000A00000000000000"/>
      <p:regular r:id="rId23"/>
    </p:embeddedFont>
    <p:embeddedFont>
      <p:font typeface="Mont Heavy Italics" charset="1" panose="00000A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9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9.pn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2" Target="../media/image9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VAFyNYX8YPQ.mp4" Type="http://schemas.openxmlformats.org/officeDocument/2006/relationships/video"/><Relationship Id="rId4" Target="../media/VAFyNYX8YPQ.mp4" Type="http://schemas.microsoft.com/office/2007/relationships/media"/><Relationship Id="rId5" Target="../media/image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jpeg" Type="http://schemas.openxmlformats.org/officeDocument/2006/relationships/image"/><Relationship Id="rId4" Target="../media/VAFyTDSMa2w.mp4" Type="http://schemas.openxmlformats.org/officeDocument/2006/relationships/video"/><Relationship Id="rId5" Target="../media/VAFyTDSMa2w.mp4" Type="http://schemas.microsoft.com/office/2007/relationships/media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9.png" Type="http://schemas.openxmlformats.org/officeDocument/2006/relationships/image"/><Relationship Id="rId6" Target="../media/image72.jpeg" Type="http://schemas.openxmlformats.org/officeDocument/2006/relationships/image"/><Relationship Id="rId7" Target="../media/VAFyXtdZjmY.mp4" Type="http://schemas.openxmlformats.org/officeDocument/2006/relationships/video"/><Relationship Id="rId8" Target="../media/VAFyXtdZjmY.mp4" Type="http://schemas.microsoft.com/office/2007/relationships/media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9.jpeg" Type="http://schemas.openxmlformats.org/officeDocument/2006/relationships/image"/><Relationship Id="rId4" Target="../media/VAFyNr8uMvM.mp4" Type="http://schemas.openxmlformats.org/officeDocument/2006/relationships/video"/><Relationship Id="rId5" Target="../media/VAFyNr8uMvM.mp4" Type="http://schemas.microsoft.com/office/2007/relationships/media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9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7079" y="-363626"/>
            <a:ext cx="3337394" cy="3337394"/>
          </a:xfrm>
          <a:custGeom>
            <a:avLst/>
            <a:gdLst/>
            <a:ahLst/>
            <a:cxnLst/>
            <a:rect r="r" b="b" t="t" l="l"/>
            <a:pathLst>
              <a:path h="3337394" w="3337394">
                <a:moveTo>
                  <a:pt x="0" y="0"/>
                </a:moveTo>
                <a:lnTo>
                  <a:pt x="3337394" y="0"/>
                </a:lnTo>
                <a:lnTo>
                  <a:pt x="3337394" y="3337394"/>
                </a:lnTo>
                <a:lnTo>
                  <a:pt x="0" y="3337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44204" y="2070514"/>
            <a:ext cx="8216486" cy="8216486"/>
          </a:xfrm>
          <a:custGeom>
            <a:avLst/>
            <a:gdLst/>
            <a:ahLst/>
            <a:cxnLst/>
            <a:rect r="r" b="b" t="t" l="l"/>
            <a:pathLst>
              <a:path h="8216486" w="8216486">
                <a:moveTo>
                  <a:pt x="0" y="0"/>
                </a:moveTo>
                <a:lnTo>
                  <a:pt x="8216486" y="0"/>
                </a:lnTo>
                <a:lnTo>
                  <a:pt x="8216486" y="8216486"/>
                </a:lnTo>
                <a:lnTo>
                  <a:pt x="0" y="8216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8287" y="2403208"/>
            <a:ext cx="7883792" cy="7883792"/>
          </a:xfrm>
          <a:custGeom>
            <a:avLst/>
            <a:gdLst/>
            <a:ahLst/>
            <a:cxnLst/>
            <a:rect r="r" b="b" t="t" l="l"/>
            <a:pathLst>
              <a:path h="7883792" w="7883792">
                <a:moveTo>
                  <a:pt x="0" y="0"/>
                </a:moveTo>
                <a:lnTo>
                  <a:pt x="7883792" y="0"/>
                </a:lnTo>
                <a:lnTo>
                  <a:pt x="7883792" y="7883792"/>
                </a:lnTo>
                <a:lnTo>
                  <a:pt x="0" y="7883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51846" y="4538942"/>
            <a:ext cx="7586018" cy="1209116"/>
            <a:chOff x="0" y="0"/>
            <a:chExt cx="1585812" cy="2527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5812" cy="252759"/>
            </a:xfrm>
            <a:custGeom>
              <a:avLst/>
              <a:gdLst/>
              <a:ahLst/>
              <a:cxnLst/>
              <a:rect r="r" b="b" t="t" l="l"/>
              <a:pathLst>
                <a:path h="252759" w="1585812">
                  <a:moveTo>
                    <a:pt x="95932" y="0"/>
                  </a:moveTo>
                  <a:lnTo>
                    <a:pt x="1489880" y="0"/>
                  </a:lnTo>
                  <a:cubicBezTo>
                    <a:pt x="1515323" y="0"/>
                    <a:pt x="1539724" y="10107"/>
                    <a:pt x="1557715" y="28098"/>
                  </a:cubicBezTo>
                  <a:cubicBezTo>
                    <a:pt x="1575705" y="46088"/>
                    <a:pt x="1585812" y="70489"/>
                    <a:pt x="1585812" y="95932"/>
                  </a:cubicBezTo>
                  <a:lnTo>
                    <a:pt x="1585812" y="156827"/>
                  </a:lnTo>
                  <a:cubicBezTo>
                    <a:pt x="1585812" y="182269"/>
                    <a:pt x="1575705" y="206670"/>
                    <a:pt x="1557715" y="224661"/>
                  </a:cubicBezTo>
                  <a:cubicBezTo>
                    <a:pt x="1539724" y="242651"/>
                    <a:pt x="1515323" y="252759"/>
                    <a:pt x="1489880" y="252759"/>
                  </a:cubicBezTo>
                  <a:lnTo>
                    <a:pt x="95932" y="252759"/>
                  </a:lnTo>
                  <a:cubicBezTo>
                    <a:pt x="70489" y="252759"/>
                    <a:pt x="46088" y="242651"/>
                    <a:pt x="28098" y="224661"/>
                  </a:cubicBezTo>
                  <a:cubicBezTo>
                    <a:pt x="10107" y="206670"/>
                    <a:pt x="0" y="182269"/>
                    <a:pt x="0" y="156827"/>
                  </a:cubicBezTo>
                  <a:lnTo>
                    <a:pt x="0" y="95932"/>
                  </a:lnTo>
                  <a:cubicBezTo>
                    <a:pt x="0" y="70489"/>
                    <a:pt x="10107" y="46088"/>
                    <a:pt x="28098" y="28098"/>
                  </a:cubicBezTo>
                  <a:cubicBezTo>
                    <a:pt x="46088" y="10107"/>
                    <a:pt x="70489" y="0"/>
                    <a:pt x="95932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585812" cy="338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  <a:r>
                <a:rPr lang="en-US" sz="4299">
                  <a:solidFill>
                    <a:srgbClr val="100F0D"/>
                  </a:solidFill>
                  <a:latin typeface="DM Sans Bold"/>
                </a:rPr>
                <a:t>First Session : Introduction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01176" y="383647"/>
            <a:ext cx="2518797" cy="1290106"/>
          </a:xfrm>
          <a:custGeom>
            <a:avLst/>
            <a:gdLst/>
            <a:ahLst/>
            <a:cxnLst/>
            <a:rect r="r" b="b" t="t" l="l"/>
            <a:pathLst>
              <a:path h="1290106" w="2518797">
                <a:moveTo>
                  <a:pt x="0" y="0"/>
                </a:moveTo>
                <a:lnTo>
                  <a:pt x="2518797" y="0"/>
                </a:lnTo>
                <a:lnTo>
                  <a:pt x="2518797" y="1290106"/>
                </a:lnTo>
                <a:lnTo>
                  <a:pt x="0" y="1290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19" t="0" r="-121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46435" y="6674245"/>
            <a:ext cx="359684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DM Sans Bold"/>
              </a:rPr>
              <a:t>ELHARRAN AYOUB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DM Sans Bold"/>
              </a:rPr>
              <a:t>ASKRI AYMANE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93412" y="8496771"/>
            <a:ext cx="270288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DM Sans"/>
              </a:rPr>
              <a:t>OCTOBER </a:t>
            </a:r>
            <a:r>
              <a:rPr lang="en-US" sz="2100" u="none">
                <a:solidFill>
                  <a:srgbClr val="000000"/>
                </a:solidFill>
                <a:latin typeface="DM Sans"/>
              </a:rPr>
              <a:t>26 2023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62758" y="1626128"/>
            <a:ext cx="2195632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DM Sans"/>
              </a:rPr>
              <a:t>#free_palestine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81163" y="624332"/>
            <a:ext cx="10325674" cy="1326542"/>
            <a:chOff x="0" y="0"/>
            <a:chExt cx="2158521" cy="277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8521" cy="277306"/>
            </a:xfrm>
            <a:custGeom>
              <a:avLst/>
              <a:gdLst/>
              <a:ahLst/>
              <a:cxnLst/>
              <a:rect r="r" b="b" t="t" l="l"/>
              <a:pathLst>
                <a:path h="277306" w="2158521">
                  <a:moveTo>
                    <a:pt x="70479" y="0"/>
                  </a:moveTo>
                  <a:lnTo>
                    <a:pt x="2088043" y="0"/>
                  </a:lnTo>
                  <a:cubicBezTo>
                    <a:pt x="2126967" y="0"/>
                    <a:pt x="2158521" y="31554"/>
                    <a:pt x="2158521" y="70479"/>
                  </a:cubicBezTo>
                  <a:lnTo>
                    <a:pt x="2158521" y="206827"/>
                  </a:lnTo>
                  <a:cubicBezTo>
                    <a:pt x="2158521" y="245751"/>
                    <a:pt x="2126967" y="277306"/>
                    <a:pt x="2088043" y="277306"/>
                  </a:cubicBezTo>
                  <a:lnTo>
                    <a:pt x="70479" y="277306"/>
                  </a:lnTo>
                  <a:cubicBezTo>
                    <a:pt x="31554" y="277306"/>
                    <a:pt x="0" y="245751"/>
                    <a:pt x="0" y="206827"/>
                  </a:cubicBezTo>
                  <a:lnTo>
                    <a:pt x="0" y="70479"/>
                  </a:lnTo>
                  <a:cubicBezTo>
                    <a:pt x="0" y="31554"/>
                    <a:pt x="31554" y="0"/>
                    <a:pt x="70479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58521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Programming Toolbox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73697" y="3306406"/>
            <a:ext cx="1837094" cy="1837094"/>
          </a:xfrm>
          <a:custGeom>
            <a:avLst/>
            <a:gdLst/>
            <a:ahLst/>
            <a:cxnLst/>
            <a:rect r="r" b="b" t="t" l="l"/>
            <a:pathLst>
              <a:path h="1837094" w="1837094">
                <a:moveTo>
                  <a:pt x="0" y="0"/>
                </a:moveTo>
                <a:lnTo>
                  <a:pt x="1837094" y="0"/>
                </a:lnTo>
                <a:lnTo>
                  <a:pt x="1837094" y="1837094"/>
                </a:lnTo>
                <a:lnTo>
                  <a:pt x="0" y="1837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20666" y="2492646"/>
            <a:ext cx="2046669" cy="2046669"/>
          </a:xfrm>
          <a:custGeom>
            <a:avLst/>
            <a:gdLst/>
            <a:ahLst/>
            <a:cxnLst/>
            <a:rect r="r" b="b" t="t" l="l"/>
            <a:pathLst>
              <a:path h="2046669" w="2046669">
                <a:moveTo>
                  <a:pt x="0" y="0"/>
                </a:moveTo>
                <a:lnTo>
                  <a:pt x="2046668" y="0"/>
                </a:lnTo>
                <a:lnTo>
                  <a:pt x="2046668" y="2046669"/>
                </a:lnTo>
                <a:lnTo>
                  <a:pt x="0" y="2046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79724" y="3306406"/>
            <a:ext cx="1578990" cy="1837094"/>
          </a:xfrm>
          <a:custGeom>
            <a:avLst/>
            <a:gdLst/>
            <a:ahLst/>
            <a:cxnLst/>
            <a:rect r="r" b="b" t="t" l="l"/>
            <a:pathLst>
              <a:path h="1837094" w="1578990">
                <a:moveTo>
                  <a:pt x="0" y="0"/>
                </a:moveTo>
                <a:lnTo>
                  <a:pt x="1578990" y="0"/>
                </a:lnTo>
                <a:lnTo>
                  <a:pt x="1578990" y="1837094"/>
                </a:lnTo>
                <a:lnTo>
                  <a:pt x="0" y="1837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22206" y="5498631"/>
            <a:ext cx="1837094" cy="1837094"/>
          </a:xfrm>
          <a:custGeom>
            <a:avLst/>
            <a:gdLst/>
            <a:ahLst/>
            <a:cxnLst/>
            <a:rect r="r" b="b" t="t" l="l"/>
            <a:pathLst>
              <a:path h="1837094" w="1837094">
                <a:moveTo>
                  <a:pt x="0" y="0"/>
                </a:moveTo>
                <a:lnTo>
                  <a:pt x="1837094" y="0"/>
                </a:lnTo>
                <a:lnTo>
                  <a:pt x="1837094" y="1837094"/>
                </a:lnTo>
                <a:lnTo>
                  <a:pt x="0" y="1837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27392" y="5696242"/>
            <a:ext cx="3278966" cy="3278966"/>
          </a:xfrm>
          <a:custGeom>
            <a:avLst/>
            <a:gdLst/>
            <a:ahLst/>
            <a:cxnLst/>
            <a:rect r="r" b="b" t="t" l="l"/>
            <a:pathLst>
              <a:path h="3278966" w="3278966">
                <a:moveTo>
                  <a:pt x="0" y="0"/>
                </a:moveTo>
                <a:lnTo>
                  <a:pt x="3278965" y="0"/>
                </a:lnTo>
                <a:lnTo>
                  <a:pt x="3278965" y="3278966"/>
                </a:lnTo>
                <a:lnTo>
                  <a:pt x="0" y="327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5498631"/>
            <a:ext cx="1837094" cy="1837094"/>
          </a:xfrm>
          <a:custGeom>
            <a:avLst/>
            <a:gdLst/>
            <a:ahLst/>
            <a:cxnLst/>
            <a:rect r="r" b="b" t="t" l="l"/>
            <a:pathLst>
              <a:path h="1837094" w="1837094">
                <a:moveTo>
                  <a:pt x="0" y="0"/>
                </a:moveTo>
                <a:lnTo>
                  <a:pt x="1837094" y="0"/>
                </a:lnTo>
                <a:lnTo>
                  <a:pt x="1837094" y="1837094"/>
                </a:lnTo>
                <a:lnTo>
                  <a:pt x="0" y="1837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02233" y="365429"/>
            <a:ext cx="6683534" cy="1326542"/>
            <a:chOff x="0" y="0"/>
            <a:chExt cx="1397153" cy="277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153" cy="277306"/>
            </a:xfrm>
            <a:custGeom>
              <a:avLst/>
              <a:gdLst/>
              <a:ahLst/>
              <a:cxnLst/>
              <a:rect r="r" b="b" t="t" l="l"/>
              <a:pathLst>
                <a:path h="277306" w="1397153">
                  <a:moveTo>
                    <a:pt x="108886" y="0"/>
                  </a:moveTo>
                  <a:lnTo>
                    <a:pt x="1288268" y="0"/>
                  </a:lnTo>
                  <a:cubicBezTo>
                    <a:pt x="1348404" y="0"/>
                    <a:pt x="1397153" y="48750"/>
                    <a:pt x="1397153" y="108886"/>
                  </a:cubicBezTo>
                  <a:lnTo>
                    <a:pt x="1397153" y="168420"/>
                  </a:lnTo>
                  <a:cubicBezTo>
                    <a:pt x="1397153" y="228556"/>
                    <a:pt x="1348404" y="277306"/>
                    <a:pt x="1288268" y="277306"/>
                  </a:cubicBezTo>
                  <a:lnTo>
                    <a:pt x="108886" y="277306"/>
                  </a:lnTo>
                  <a:cubicBezTo>
                    <a:pt x="48750" y="277306"/>
                    <a:pt x="0" y="228556"/>
                    <a:pt x="0" y="168420"/>
                  </a:cubicBezTo>
                  <a:lnTo>
                    <a:pt x="0" y="108886"/>
                  </a:lnTo>
                  <a:cubicBezTo>
                    <a:pt x="0" y="48750"/>
                    <a:pt x="48750" y="0"/>
                    <a:pt x="108886" y="0"/>
                  </a:cubicBezTo>
                  <a:close/>
                </a:path>
              </a:pathLst>
            </a:custGeom>
            <a:solidFill>
              <a:srgbClr val="1A64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397153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Web?!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884947"/>
            <a:ext cx="9414936" cy="9414936"/>
          </a:xfrm>
          <a:custGeom>
            <a:avLst/>
            <a:gdLst/>
            <a:ahLst/>
            <a:cxnLst/>
            <a:rect r="r" b="b" t="t" l="l"/>
            <a:pathLst>
              <a:path h="9414936" w="9414936">
                <a:moveTo>
                  <a:pt x="0" y="0"/>
                </a:moveTo>
                <a:lnTo>
                  <a:pt x="9414936" y="0"/>
                </a:lnTo>
                <a:lnTo>
                  <a:pt x="9414936" y="9414935"/>
                </a:lnTo>
                <a:lnTo>
                  <a:pt x="0" y="941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3728" y="4151731"/>
            <a:ext cx="991769" cy="991769"/>
          </a:xfrm>
          <a:custGeom>
            <a:avLst/>
            <a:gdLst/>
            <a:ahLst/>
            <a:cxnLst/>
            <a:rect r="r" b="b" t="t" l="l"/>
            <a:pathLst>
              <a:path h="991769" w="991769">
                <a:moveTo>
                  <a:pt x="0" y="0"/>
                </a:moveTo>
                <a:lnTo>
                  <a:pt x="991769" y="0"/>
                </a:lnTo>
                <a:lnTo>
                  <a:pt x="991769" y="991769"/>
                </a:lnTo>
                <a:lnTo>
                  <a:pt x="0" y="991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4151731"/>
            <a:ext cx="6246646" cy="991769"/>
            <a:chOff x="0" y="0"/>
            <a:chExt cx="7920195" cy="12574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20196" cy="1257475"/>
            </a:xfrm>
            <a:custGeom>
              <a:avLst/>
              <a:gdLst/>
              <a:ahLst/>
              <a:cxnLst/>
              <a:rect r="r" b="b" t="t" l="l"/>
              <a:pathLst>
                <a:path h="1257475" w="7920196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590399" y="5592414"/>
            <a:ext cx="1238548" cy="1238548"/>
          </a:xfrm>
          <a:custGeom>
            <a:avLst/>
            <a:gdLst/>
            <a:ahLst/>
            <a:cxnLst/>
            <a:rect r="r" b="b" t="t" l="l"/>
            <a:pathLst>
              <a:path h="1238548" w="1238548">
                <a:moveTo>
                  <a:pt x="0" y="0"/>
                </a:moveTo>
                <a:lnTo>
                  <a:pt x="1238548" y="0"/>
                </a:lnTo>
                <a:lnTo>
                  <a:pt x="1238548" y="1238548"/>
                </a:lnTo>
                <a:lnTo>
                  <a:pt x="0" y="1238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0399" y="7133095"/>
            <a:ext cx="1423618" cy="1238548"/>
          </a:xfrm>
          <a:custGeom>
            <a:avLst/>
            <a:gdLst/>
            <a:ahLst/>
            <a:cxnLst/>
            <a:rect r="r" b="b" t="t" l="l"/>
            <a:pathLst>
              <a:path h="1238548" w="1423618">
                <a:moveTo>
                  <a:pt x="0" y="0"/>
                </a:moveTo>
                <a:lnTo>
                  <a:pt x="1423618" y="0"/>
                </a:lnTo>
                <a:lnTo>
                  <a:pt x="1423618" y="1238548"/>
                </a:lnTo>
                <a:lnTo>
                  <a:pt x="0" y="12385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2587659"/>
            <a:ext cx="6246646" cy="992573"/>
            <a:chOff x="0" y="0"/>
            <a:chExt cx="8328861" cy="132343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328861" cy="1322358"/>
              <a:chOff x="0" y="0"/>
              <a:chExt cx="7920195" cy="12574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920196" cy="1257475"/>
              </a:xfrm>
              <a:custGeom>
                <a:avLst/>
                <a:gdLst/>
                <a:ahLst/>
                <a:cxnLst/>
                <a:rect r="r" b="b" t="t" l="l"/>
                <a:pathLst>
                  <a:path h="1257475" w="7920196">
                    <a:moveTo>
                      <a:pt x="7795735" y="1257475"/>
                    </a:moveTo>
                    <a:lnTo>
                      <a:pt x="124460" y="1257475"/>
                    </a:lnTo>
                    <a:cubicBezTo>
                      <a:pt x="55880" y="1257475"/>
                      <a:pt x="0" y="1201595"/>
                      <a:pt x="0" y="11330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795735" y="0"/>
                    </a:lnTo>
                    <a:cubicBezTo>
                      <a:pt x="7864315" y="0"/>
                      <a:pt x="7920196" y="55880"/>
                      <a:pt x="7920196" y="124460"/>
                    </a:cubicBezTo>
                    <a:lnTo>
                      <a:pt x="7920196" y="1133015"/>
                    </a:lnTo>
                    <a:cubicBezTo>
                      <a:pt x="7920196" y="1201595"/>
                      <a:pt x="7864315" y="1257475"/>
                      <a:pt x="7795735" y="1257475"/>
                    </a:cubicBezTo>
                    <a:close/>
                  </a:path>
                </a:pathLst>
              </a:custGeom>
              <a:solidFill>
                <a:srgbClr val="000000">
                  <a:alpha val="3922"/>
                </a:srgbClr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038" y="1072"/>
              <a:ext cx="1322358" cy="1322358"/>
            </a:xfrm>
            <a:custGeom>
              <a:avLst/>
              <a:gdLst/>
              <a:ahLst/>
              <a:cxnLst/>
              <a:rect r="r" b="b" t="t" l="l"/>
              <a:pathLst>
                <a:path h="1322358" w="1322358">
                  <a:moveTo>
                    <a:pt x="0" y="0"/>
                  </a:moveTo>
                  <a:lnTo>
                    <a:pt x="1322358" y="0"/>
                  </a:lnTo>
                  <a:lnTo>
                    <a:pt x="1322358" y="1322358"/>
                  </a:lnTo>
                  <a:lnTo>
                    <a:pt x="0" y="1322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789709" y="288807"/>
              <a:ext cx="5996151" cy="572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-26">
                  <a:solidFill>
                    <a:srgbClr val="000000"/>
                  </a:solidFill>
                  <a:latin typeface="DM Sans"/>
                </a:rPr>
                <a:t>Large community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715804"/>
            <a:ext cx="6246646" cy="991769"/>
            <a:chOff x="0" y="0"/>
            <a:chExt cx="8328861" cy="132235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328861" cy="1322358"/>
              <a:chOff x="0" y="0"/>
              <a:chExt cx="7920195" cy="125747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920196" cy="1257475"/>
              </a:xfrm>
              <a:custGeom>
                <a:avLst/>
                <a:gdLst/>
                <a:ahLst/>
                <a:cxnLst/>
                <a:rect r="r" b="b" t="t" l="l"/>
                <a:pathLst>
                  <a:path h="1257475" w="7920196">
                    <a:moveTo>
                      <a:pt x="7795735" y="1257475"/>
                    </a:moveTo>
                    <a:lnTo>
                      <a:pt x="124460" y="1257475"/>
                    </a:lnTo>
                    <a:cubicBezTo>
                      <a:pt x="55880" y="1257475"/>
                      <a:pt x="0" y="1201595"/>
                      <a:pt x="0" y="11330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795735" y="0"/>
                    </a:lnTo>
                    <a:cubicBezTo>
                      <a:pt x="7864315" y="0"/>
                      <a:pt x="7920196" y="55880"/>
                      <a:pt x="7920196" y="124460"/>
                    </a:cubicBezTo>
                    <a:lnTo>
                      <a:pt x="7920196" y="1133015"/>
                    </a:lnTo>
                    <a:cubicBezTo>
                      <a:pt x="7920196" y="1201595"/>
                      <a:pt x="7864315" y="1257475"/>
                      <a:pt x="7795735" y="1257475"/>
                    </a:cubicBezTo>
                    <a:close/>
                  </a:path>
                </a:pathLst>
              </a:custGeom>
              <a:solidFill>
                <a:srgbClr val="000000">
                  <a:alpha val="3922"/>
                </a:srgbClr>
              </a:solid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0038" y="0"/>
              <a:ext cx="1322358" cy="1322358"/>
            </a:xfrm>
            <a:custGeom>
              <a:avLst/>
              <a:gdLst/>
              <a:ahLst/>
              <a:cxnLst/>
              <a:rect r="r" b="b" t="t" l="l"/>
              <a:pathLst>
                <a:path h="1322358" w="1322358">
                  <a:moveTo>
                    <a:pt x="0" y="0"/>
                  </a:moveTo>
                  <a:lnTo>
                    <a:pt x="1322358" y="0"/>
                  </a:lnTo>
                  <a:lnTo>
                    <a:pt x="1322358" y="1322358"/>
                  </a:lnTo>
                  <a:lnTo>
                    <a:pt x="0" y="1322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789709" y="288807"/>
              <a:ext cx="5996151" cy="572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-26">
                  <a:solidFill>
                    <a:srgbClr val="000000"/>
                  </a:solidFill>
                  <a:latin typeface="DM Sans"/>
                </a:rPr>
                <a:t>Web app to desktop app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7233093"/>
            <a:ext cx="6246646" cy="1038552"/>
            <a:chOff x="0" y="0"/>
            <a:chExt cx="8328861" cy="138473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62378"/>
              <a:ext cx="8328861" cy="1322358"/>
              <a:chOff x="0" y="0"/>
              <a:chExt cx="7920195" cy="125747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920196" cy="1257475"/>
              </a:xfrm>
              <a:custGeom>
                <a:avLst/>
                <a:gdLst/>
                <a:ahLst/>
                <a:cxnLst/>
                <a:rect r="r" b="b" t="t" l="l"/>
                <a:pathLst>
                  <a:path h="1257475" w="7920196">
                    <a:moveTo>
                      <a:pt x="7795735" y="1257475"/>
                    </a:moveTo>
                    <a:lnTo>
                      <a:pt x="124460" y="1257475"/>
                    </a:lnTo>
                    <a:cubicBezTo>
                      <a:pt x="55880" y="1257475"/>
                      <a:pt x="0" y="1201595"/>
                      <a:pt x="0" y="11330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795735" y="0"/>
                    </a:lnTo>
                    <a:cubicBezTo>
                      <a:pt x="7864315" y="0"/>
                      <a:pt x="7920196" y="55880"/>
                      <a:pt x="7920196" y="124460"/>
                    </a:cubicBezTo>
                    <a:lnTo>
                      <a:pt x="7920196" y="1133015"/>
                    </a:lnTo>
                    <a:cubicBezTo>
                      <a:pt x="7920196" y="1201595"/>
                      <a:pt x="7864315" y="1257475"/>
                      <a:pt x="7795735" y="1257475"/>
                    </a:cubicBezTo>
                    <a:close/>
                  </a:path>
                </a:pathLst>
              </a:custGeom>
              <a:solidFill>
                <a:srgbClr val="000000">
                  <a:alpha val="3922"/>
                </a:srgbClr>
              </a:solidFill>
            </p:spPr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20038" y="0"/>
              <a:ext cx="1322358" cy="1322358"/>
            </a:xfrm>
            <a:custGeom>
              <a:avLst/>
              <a:gdLst/>
              <a:ahLst/>
              <a:cxnLst/>
              <a:rect r="r" b="b" t="t" l="l"/>
              <a:pathLst>
                <a:path h="1322358" w="1322358">
                  <a:moveTo>
                    <a:pt x="0" y="0"/>
                  </a:moveTo>
                  <a:lnTo>
                    <a:pt x="1322358" y="0"/>
                  </a:lnTo>
                  <a:lnTo>
                    <a:pt x="1322358" y="1322358"/>
                  </a:lnTo>
                  <a:lnTo>
                    <a:pt x="0" y="1322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789709" y="351185"/>
              <a:ext cx="5996151" cy="572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-26">
                  <a:solidFill>
                    <a:srgbClr val="000000"/>
                  </a:solidFill>
                  <a:latin typeface="DM Sans"/>
                </a:rPr>
                <a:t> Web app to mobile app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370982" y="4356430"/>
            <a:ext cx="4497113" cy="44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26">
                <a:solidFill>
                  <a:srgbClr val="000000"/>
                </a:solidFill>
                <a:latin typeface="DM Sans"/>
              </a:rPr>
              <a:t>Hosting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92166" y="925996"/>
            <a:ext cx="503399" cy="59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4"/>
              </a:lnSpc>
              <a:spcBef>
                <a:spcPct val="0"/>
              </a:spcBef>
            </a:pPr>
            <a:r>
              <a:rPr lang="en-US" sz="3467" spc="-34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26514" y="1028700"/>
            <a:ext cx="6234972" cy="1292581"/>
            <a:chOff x="0" y="0"/>
            <a:chExt cx="1303384" cy="270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384" cy="270206"/>
            </a:xfrm>
            <a:custGeom>
              <a:avLst/>
              <a:gdLst/>
              <a:ahLst/>
              <a:cxnLst/>
              <a:rect r="r" b="b" t="t" l="l"/>
              <a:pathLst>
                <a:path h="270206" w="1303384">
                  <a:moveTo>
                    <a:pt x="116719" y="0"/>
                  </a:moveTo>
                  <a:lnTo>
                    <a:pt x="1186665" y="0"/>
                  </a:lnTo>
                  <a:cubicBezTo>
                    <a:pt x="1217621" y="0"/>
                    <a:pt x="1247309" y="12297"/>
                    <a:pt x="1269198" y="34186"/>
                  </a:cubicBezTo>
                  <a:cubicBezTo>
                    <a:pt x="1291087" y="56075"/>
                    <a:pt x="1303384" y="85763"/>
                    <a:pt x="1303384" y="116719"/>
                  </a:cubicBezTo>
                  <a:lnTo>
                    <a:pt x="1303384" y="153487"/>
                  </a:lnTo>
                  <a:cubicBezTo>
                    <a:pt x="1303384" y="217949"/>
                    <a:pt x="1251127" y="270206"/>
                    <a:pt x="1186665" y="270206"/>
                  </a:cubicBezTo>
                  <a:lnTo>
                    <a:pt x="116719" y="270206"/>
                  </a:lnTo>
                  <a:cubicBezTo>
                    <a:pt x="85763" y="270206"/>
                    <a:pt x="56075" y="257909"/>
                    <a:pt x="34186" y="236020"/>
                  </a:cubicBezTo>
                  <a:cubicBezTo>
                    <a:pt x="12297" y="214131"/>
                    <a:pt x="0" y="184443"/>
                    <a:pt x="0" y="153487"/>
                  </a:cubicBezTo>
                  <a:lnTo>
                    <a:pt x="0" y="116719"/>
                  </a:lnTo>
                  <a:cubicBezTo>
                    <a:pt x="0" y="52257"/>
                    <a:pt x="52257" y="0"/>
                    <a:pt x="116719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303384" cy="394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Workflow?!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8035614" y="3843042"/>
            <a:ext cx="914775" cy="195631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549751" y="6034220"/>
            <a:ext cx="485863" cy="482737"/>
            <a:chOff x="0" y="0"/>
            <a:chExt cx="735568" cy="7308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583168" cy="549861"/>
            </a:xfrm>
            <a:prstGeom prst="rect">
              <a:avLst/>
            </a:prstGeom>
          </p:spPr>
          <p:txBody>
            <a:bodyPr anchor="ctr" rtlCol="false" tIns="62359" lIns="62359" bIns="62359" rIns="62359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68231" y="3560884"/>
            <a:ext cx="564315" cy="564315"/>
          </a:xfrm>
          <a:custGeom>
            <a:avLst/>
            <a:gdLst/>
            <a:ahLst/>
            <a:cxnLst/>
            <a:rect r="r" b="b" t="t" l="l"/>
            <a:pathLst>
              <a:path h="564315" w="564315">
                <a:moveTo>
                  <a:pt x="0" y="0"/>
                </a:moveTo>
                <a:lnTo>
                  <a:pt x="564315" y="0"/>
                </a:lnTo>
                <a:lnTo>
                  <a:pt x="564315" y="564315"/>
                </a:lnTo>
                <a:lnTo>
                  <a:pt x="0" y="564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035614" y="1637158"/>
            <a:ext cx="9223686" cy="8325127"/>
            <a:chOff x="0" y="0"/>
            <a:chExt cx="12298248" cy="11100170"/>
          </a:xfrm>
        </p:grpSpPr>
        <p:sp>
          <p:nvSpPr>
            <p:cNvPr name="AutoShape 11" id="11"/>
            <p:cNvSpPr/>
            <p:nvPr/>
          </p:nvSpPr>
          <p:spPr>
            <a:xfrm flipH="true">
              <a:off x="9146267" y="2632722"/>
              <a:ext cx="388582" cy="1370807"/>
            </a:xfrm>
            <a:prstGeom prst="line">
              <a:avLst/>
            </a:prstGeom>
            <a:ln cap="rnd" w="50800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5238186" y="5549591"/>
              <a:ext cx="1092464" cy="0"/>
            </a:xfrm>
            <a:prstGeom prst="line">
              <a:avLst/>
            </a:prstGeom>
            <a:ln cap="rnd" w="50800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9183575" y="7069204"/>
              <a:ext cx="437276" cy="1397255"/>
            </a:xfrm>
            <a:prstGeom prst="line">
              <a:avLst/>
            </a:prstGeom>
            <a:ln cap="rnd" w="50800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6088913" y="3692831"/>
              <a:ext cx="5238186" cy="3713519"/>
              <a:chOff x="0" y="0"/>
              <a:chExt cx="812800" cy="57622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30557" y="13709"/>
                <a:ext cx="751687" cy="548801"/>
              </a:xfrm>
              <a:custGeom>
                <a:avLst/>
                <a:gdLst/>
                <a:ahLst/>
                <a:cxnLst/>
                <a:rect r="r" b="b" t="t" l="l"/>
                <a:pathLst>
                  <a:path h="548801" w="751687">
                    <a:moveTo>
                      <a:pt x="424072" y="20482"/>
                    </a:moveTo>
                    <a:lnTo>
                      <a:pt x="734014" y="240210"/>
                    </a:lnTo>
                    <a:cubicBezTo>
                      <a:pt x="745099" y="248068"/>
                      <a:pt x="751686" y="260813"/>
                      <a:pt x="751686" y="274401"/>
                    </a:cubicBezTo>
                    <a:cubicBezTo>
                      <a:pt x="751686" y="287989"/>
                      <a:pt x="745099" y="300734"/>
                      <a:pt x="734014" y="308592"/>
                    </a:cubicBezTo>
                    <a:lnTo>
                      <a:pt x="424072" y="528320"/>
                    </a:lnTo>
                    <a:cubicBezTo>
                      <a:pt x="395181" y="548802"/>
                      <a:pt x="356505" y="548802"/>
                      <a:pt x="327614" y="528320"/>
                    </a:cubicBezTo>
                    <a:lnTo>
                      <a:pt x="17672" y="308592"/>
                    </a:lnTo>
                    <a:cubicBezTo>
                      <a:pt x="6587" y="300734"/>
                      <a:pt x="0" y="287989"/>
                      <a:pt x="0" y="274401"/>
                    </a:cubicBezTo>
                    <a:cubicBezTo>
                      <a:pt x="0" y="260813"/>
                      <a:pt x="6587" y="248068"/>
                      <a:pt x="17672" y="240210"/>
                    </a:cubicBezTo>
                    <a:lnTo>
                      <a:pt x="327614" y="20482"/>
                    </a:lnTo>
                    <a:cubicBezTo>
                      <a:pt x="356505" y="0"/>
                      <a:pt x="395181" y="0"/>
                      <a:pt x="424072" y="20482"/>
                    </a:cubicBezTo>
                    <a:close/>
                  </a:path>
                </a:pathLst>
              </a:custGeom>
              <a:solidFill>
                <a:srgbClr val="D7DA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39700" y="130175"/>
                <a:ext cx="533400" cy="306345"/>
              </a:xfrm>
              <a:prstGeom prst="rect">
                <a:avLst/>
              </a:prstGeom>
            </p:spPr>
            <p:txBody>
              <a:bodyPr anchor="ctr" rtlCol="false" tIns="62359" lIns="62359" bIns="62359" rIns="62359"/>
              <a:lstStyle/>
              <a:p>
                <a:pPr algn="ctr">
                  <a:lnSpc>
                    <a:spcPts val="1919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DM Sans"/>
                  </a:rPr>
                  <a:t>Bonus Delight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4425191"/>
              <a:ext cx="5238186" cy="2248799"/>
              <a:chOff x="0" y="0"/>
              <a:chExt cx="812800" cy="34894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348942"/>
              </a:xfrm>
              <a:custGeom>
                <a:avLst/>
                <a:gdLst/>
                <a:ahLst/>
                <a:cxnLst/>
                <a:rect r="r" b="b" t="t" l="l"/>
                <a:pathLst>
                  <a:path h="348942" w="812800">
                    <a:moveTo>
                      <a:pt x="406400" y="0"/>
                    </a:moveTo>
                    <a:cubicBezTo>
                      <a:pt x="181951" y="0"/>
                      <a:pt x="0" y="78113"/>
                      <a:pt x="0" y="174471"/>
                    </a:cubicBezTo>
                    <a:cubicBezTo>
                      <a:pt x="0" y="270829"/>
                      <a:pt x="181951" y="348942"/>
                      <a:pt x="406400" y="348942"/>
                    </a:cubicBezTo>
                    <a:cubicBezTo>
                      <a:pt x="630849" y="348942"/>
                      <a:pt x="812800" y="270829"/>
                      <a:pt x="812800" y="174471"/>
                    </a:cubicBezTo>
                    <a:cubicBezTo>
                      <a:pt x="812800" y="78113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5FDDB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66675"/>
                <a:ext cx="660400" cy="206067"/>
              </a:xfrm>
              <a:prstGeom prst="rect">
                <a:avLst/>
              </a:prstGeom>
            </p:spPr>
            <p:txBody>
              <a:bodyPr anchor="ctr" rtlCol="false" tIns="62359" lIns="62359" bIns="62359" rIns="62359"/>
              <a:lstStyle/>
              <a:p>
                <a:pPr algn="ctr">
                  <a:lnSpc>
                    <a:spcPts val="1919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DM Sans"/>
                  </a:rPr>
                  <a:t>Working on our project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7001758" y="8466459"/>
              <a:ext cx="5238186" cy="1018142"/>
              <a:chOff x="0" y="0"/>
              <a:chExt cx="2429326" cy="47218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429326" cy="472186"/>
              </a:xfrm>
              <a:custGeom>
                <a:avLst/>
                <a:gdLst/>
                <a:ahLst/>
                <a:cxnLst/>
                <a:rect r="r" b="b" t="t" l="l"/>
                <a:pathLst>
                  <a:path h="472186" w="2429326">
                    <a:moveTo>
                      <a:pt x="0" y="0"/>
                    </a:moveTo>
                    <a:lnTo>
                      <a:pt x="2429326" y="0"/>
                    </a:lnTo>
                    <a:lnTo>
                      <a:pt x="2429326" y="472186"/>
                    </a:lnTo>
                    <a:lnTo>
                      <a:pt x="0" y="472186"/>
                    </a:lnTo>
                    <a:close/>
                  </a:path>
                </a:pathLst>
              </a:custGeom>
              <a:solidFill>
                <a:srgbClr val="BFE4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9525"/>
                <a:ext cx="2429326" cy="481711"/>
              </a:xfrm>
              <a:prstGeom prst="rect">
                <a:avLst/>
              </a:prstGeom>
            </p:spPr>
            <p:txBody>
              <a:bodyPr anchor="ctr" rtlCol="false" tIns="62359" lIns="62359" bIns="62359" rIns="62359"/>
              <a:lstStyle/>
              <a:p>
                <a:pPr algn="ctr">
                  <a:lnSpc>
                    <a:spcPts val="1919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DM Sans"/>
                  </a:rPr>
                  <a:t>AI tools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7060062" y="1614581"/>
              <a:ext cx="5238186" cy="1018142"/>
              <a:chOff x="0" y="0"/>
              <a:chExt cx="2429326" cy="47218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429326" cy="472186"/>
              </a:xfrm>
              <a:custGeom>
                <a:avLst/>
                <a:gdLst/>
                <a:ahLst/>
                <a:cxnLst/>
                <a:rect r="r" b="b" t="t" l="l"/>
                <a:pathLst>
                  <a:path h="472186" w="2429326">
                    <a:moveTo>
                      <a:pt x="0" y="0"/>
                    </a:moveTo>
                    <a:lnTo>
                      <a:pt x="2429326" y="0"/>
                    </a:lnTo>
                    <a:lnTo>
                      <a:pt x="2429326" y="472186"/>
                    </a:lnTo>
                    <a:lnTo>
                      <a:pt x="0" y="472186"/>
                    </a:lnTo>
                    <a:close/>
                  </a:path>
                </a:pathLst>
              </a:custGeom>
              <a:solidFill>
                <a:srgbClr val="BFE4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9525"/>
                <a:ext cx="2429326" cy="481711"/>
              </a:xfrm>
              <a:prstGeom prst="rect">
                <a:avLst/>
              </a:prstGeom>
            </p:spPr>
            <p:txBody>
              <a:bodyPr anchor="ctr" rtlCol="false" tIns="62359" lIns="62359" bIns="62359" rIns="62359"/>
              <a:lstStyle/>
              <a:p>
                <a:pPr algn="ctr">
                  <a:lnSpc>
                    <a:spcPts val="1919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DM Sans"/>
                  </a:rPr>
                  <a:t>Python tips and tricks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6088913" y="4202039"/>
              <a:ext cx="647818" cy="643650"/>
              <a:chOff x="0" y="0"/>
              <a:chExt cx="735568" cy="73083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35568" cy="730836"/>
              </a:xfrm>
              <a:custGeom>
                <a:avLst/>
                <a:gdLst/>
                <a:ahLst/>
                <a:cxnLst/>
                <a:rect r="r" b="b" t="t" l="l"/>
                <a:pathLst>
                  <a:path h="730836" w="735568">
                    <a:moveTo>
                      <a:pt x="367784" y="0"/>
                    </a:moveTo>
                    <a:cubicBezTo>
                      <a:pt x="164663" y="0"/>
                      <a:pt x="0" y="163603"/>
                      <a:pt x="0" y="365418"/>
                    </a:cubicBezTo>
                    <a:cubicBezTo>
                      <a:pt x="0" y="567233"/>
                      <a:pt x="164663" y="730836"/>
                      <a:pt x="367784" y="730836"/>
                    </a:cubicBezTo>
                    <a:cubicBezTo>
                      <a:pt x="570906" y="730836"/>
                      <a:pt x="735568" y="567233"/>
                      <a:pt x="735568" y="365418"/>
                    </a:cubicBezTo>
                    <a:cubicBezTo>
                      <a:pt x="735568" y="163603"/>
                      <a:pt x="570906" y="0"/>
                      <a:pt x="367784" y="0"/>
                    </a:cubicBezTo>
                    <a:close/>
                  </a:path>
                </a:pathLst>
              </a:custGeom>
              <a:solidFill>
                <a:srgbClr val="9081D6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104775"/>
                <a:ext cx="583168" cy="549861"/>
              </a:xfrm>
              <a:prstGeom prst="rect">
                <a:avLst/>
              </a:prstGeom>
            </p:spPr>
            <p:txBody>
              <a:bodyPr anchor="ctr" rtlCol="false" tIns="62359" lIns="62359" bIns="62359" rIns="62359"/>
              <a:lstStyle/>
              <a:p>
                <a:pPr algn="ctr">
                  <a:lnSpc>
                    <a:spcPts val="1599"/>
                  </a:lnSpc>
                </a:pPr>
                <a:r>
                  <a:rPr lang="en-US" sz="1599" spc="-31">
                    <a:solidFill>
                      <a:srgbClr val="FFFFFF"/>
                    </a:solidFill>
                    <a:latin typeface="DM Sans Bold"/>
                  </a:rPr>
                  <a:t>2</a:t>
                </a:r>
              </a:p>
            </p:txBody>
          </p:sp>
        </p:grpSp>
        <p:sp>
          <p:nvSpPr>
            <p:cNvPr name="AutoShape 29" id="29"/>
            <p:cNvSpPr/>
            <p:nvPr/>
          </p:nvSpPr>
          <p:spPr>
            <a:xfrm flipH="true">
              <a:off x="1595909" y="2941178"/>
              <a:ext cx="937810" cy="0"/>
            </a:xfrm>
            <a:prstGeom prst="line">
              <a:avLst/>
            </a:prstGeom>
            <a:ln cap="rnd" w="50800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33720" y="2564968"/>
              <a:ext cx="752420" cy="752420"/>
            </a:xfrm>
            <a:custGeom>
              <a:avLst/>
              <a:gdLst/>
              <a:ahLst/>
              <a:cxnLst/>
              <a:rect r="r" b="b" t="t" l="l"/>
              <a:pathLst>
                <a:path h="752420" w="752420">
                  <a:moveTo>
                    <a:pt x="0" y="0"/>
                  </a:moveTo>
                  <a:lnTo>
                    <a:pt x="752420" y="0"/>
                  </a:lnTo>
                  <a:lnTo>
                    <a:pt x="752420" y="752420"/>
                  </a:lnTo>
                  <a:lnTo>
                    <a:pt x="0" y="752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4034452" y="2541583"/>
              <a:ext cx="752420" cy="752420"/>
            </a:xfrm>
            <a:custGeom>
              <a:avLst/>
              <a:gdLst/>
              <a:ahLst/>
              <a:cxnLst/>
              <a:rect r="r" b="b" t="t" l="l"/>
              <a:pathLst>
                <a:path h="752420" w="752420">
                  <a:moveTo>
                    <a:pt x="0" y="0"/>
                  </a:moveTo>
                  <a:lnTo>
                    <a:pt x="752420" y="0"/>
                  </a:lnTo>
                  <a:lnTo>
                    <a:pt x="752420" y="752420"/>
                  </a:lnTo>
                  <a:lnTo>
                    <a:pt x="0" y="752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32" id="32"/>
            <p:cNvSpPr/>
            <p:nvPr/>
          </p:nvSpPr>
          <p:spPr>
            <a:xfrm flipH="true">
              <a:off x="3286140" y="2925617"/>
              <a:ext cx="748312" cy="15561"/>
            </a:xfrm>
            <a:prstGeom prst="line">
              <a:avLst/>
            </a:prstGeom>
            <a:ln cap="rnd" w="50800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8906605" y="0"/>
              <a:ext cx="1428491" cy="1428491"/>
            </a:xfrm>
            <a:custGeom>
              <a:avLst/>
              <a:gdLst/>
              <a:ahLst/>
              <a:cxnLst/>
              <a:rect r="r" b="b" t="t" l="l"/>
              <a:pathLst>
                <a:path h="1428491" w="1428491">
                  <a:moveTo>
                    <a:pt x="0" y="0"/>
                  </a:moveTo>
                  <a:lnTo>
                    <a:pt x="1428492" y="0"/>
                  </a:lnTo>
                  <a:lnTo>
                    <a:pt x="1428492" y="1428491"/>
                  </a:lnTo>
                  <a:lnTo>
                    <a:pt x="0" y="1428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8906605" y="9671679"/>
              <a:ext cx="1428491" cy="1428491"/>
            </a:xfrm>
            <a:custGeom>
              <a:avLst/>
              <a:gdLst/>
              <a:ahLst/>
              <a:cxnLst/>
              <a:rect r="r" b="b" t="t" l="l"/>
              <a:pathLst>
                <a:path h="1428491" w="1428491">
                  <a:moveTo>
                    <a:pt x="0" y="0"/>
                  </a:moveTo>
                  <a:lnTo>
                    <a:pt x="1428492" y="0"/>
                  </a:lnTo>
                  <a:lnTo>
                    <a:pt x="1428492" y="1428491"/>
                  </a:lnTo>
                  <a:lnTo>
                    <a:pt x="0" y="1428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-478984" y="1841885"/>
            <a:ext cx="8445115" cy="8445115"/>
          </a:xfrm>
          <a:custGeom>
            <a:avLst/>
            <a:gdLst/>
            <a:ahLst/>
            <a:cxnLst/>
            <a:rect r="r" b="b" t="t" l="l"/>
            <a:pathLst>
              <a:path h="8445115" w="8445115">
                <a:moveTo>
                  <a:pt x="0" y="0"/>
                </a:moveTo>
                <a:lnTo>
                  <a:pt x="8445115" y="0"/>
                </a:lnTo>
                <a:lnTo>
                  <a:pt x="8445115" y="8445115"/>
                </a:lnTo>
                <a:lnTo>
                  <a:pt x="0" y="8445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81163" y="624332"/>
            <a:ext cx="10325674" cy="1326542"/>
            <a:chOff x="0" y="0"/>
            <a:chExt cx="2158521" cy="277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8521" cy="277306"/>
            </a:xfrm>
            <a:custGeom>
              <a:avLst/>
              <a:gdLst/>
              <a:ahLst/>
              <a:cxnLst/>
              <a:rect r="r" b="b" t="t" l="l"/>
              <a:pathLst>
                <a:path h="277306" w="2158521">
                  <a:moveTo>
                    <a:pt x="70479" y="0"/>
                  </a:moveTo>
                  <a:lnTo>
                    <a:pt x="2088043" y="0"/>
                  </a:lnTo>
                  <a:cubicBezTo>
                    <a:pt x="2126967" y="0"/>
                    <a:pt x="2158521" y="31554"/>
                    <a:pt x="2158521" y="70479"/>
                  </a:cubicBezTo>
                  <a:lnTo>
                    <a:pt x="2158521" y="206827"/>
                  </a:lnTo>
                  <a:cubicBezTo>
                    <a:pt x="2158521" y="245751"/>
                    <a:pt x="2126967" y="277306"/>
                    <a:pt x="2088043" y="277306"/>
                  </a:cubicBezTo>
                  <a:lnTo>
                    <a:pt x="70479" y="277306"/>
                  </a:lnTo>
                  <a:cubicBezTo>
                    <a:pt x="31554" y="277306"/>
                    <a:pt x="0" y="245751"/>
                    <a:pt x="0" y="206827"/>
                  </a:cubicBezTo>
                  <a:lnTo>
                    <a:pt x="0" y="70479"/>
                  </a:lnTo>
                  <a:cubicBezTo>
                    <a:pt x="0" y="31554"/>
                    <a:pt x="31554" y="0"/>
                    <a:pt x="70479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58521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Our first project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18947" y="2256979"/>
            <a:ext cx="6050105" cy="7764302"/>
          </a:xfrm>
          <a:custGeom>
            <a:avLst/>
            <a:gdLst/>
            <a:ahLst/>
            <a:cxnLst/>
            <a:rect r="r" b="b" t="t" l="l"/>
            <a:pathLst>
              <a:path h="7764302" w="6050105">
                <a:moveTo>
                  <a:pt x="0" y="0"/>
                </a:moveTo>
                <a:lnTo>
                  <a:pt x="6050106" y="0"/>
                </a:lnTo>
                <a:lnTo>
                  <a:pt x="6050106" y="7764302"/>
                </a:lnTo>
                <a:lnTo>
                  <a:pt x="0" y="7764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81163" y="624332"/>
            <a:ext cx="10325674" cy="1326542"/>
            <a:chOff x="0" y="0"/>
            <a:chExt cx="2158521" cy="277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8521" cy="277306"/>
            </a:xfrm>
            <a:custGeom>
              <a:avLst/>
              <a:gdLst/>
              <a:ahLst/>
              <a:cxnLst/>
              <a:rect r="r" b="b" t="t" l="l"/>
              <a:pathLst>
                <a:path h="277306" w="2158521">
                  <a:moveTo>
                    <a:pt x="70479" y="0"/>
                  </a:moveTo>
                  <a:lnTo>
                    <a:pt x="2088043" y="0"/>
                  </a:lnTo>
                  <a:cubicBezTo>
                    <a:pt x="2126967" y="0"/>
                    <a:pt x="2158521" y="31554"/>
                    <a:pt x="2158521" y="70479"/>
                  </a:cubicBezTo>
                  <a:lnTo>
                    <a:pt x="2158521" y="206827"/>
                  </a:lnTo>
                  <a:cubicBezTo>
                    <a:pt x="2158521" y="245751"/>
                    <a:pt x="2126967" y="277306"/>
                    <a:pt x="2088043" y="277306"/>
                  </a:cubicBezTo>
                  <a:lnTo>
                    <a:pt x="70479" y="277306"/>
                  </a:lnTo>
                  <a:cubicBezTo>
                    <a:pt x="31554" y="277306"/>
                    <a:pt x="0" y="245751"/>
                    <a:pt x="0" y="206827"/>
                  </a:cubicBezTo>
                  <a:lnTo>
                    <a:pt x="0" y="70479"/>
                  </a:lnTo>
                  <a:cubicBezTo>
                    <a:pt x="0" y="31554"/>
                    <a:pt x="31554" y="0"/>
                    <a:pt x="70479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58521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Our first project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6886" y="3429238"/>
            <a:ext cx="1714262" cy="1714262"/>
          </a:xfrm>
          <a:custGeom>
            <a:avLst/>
            <a:gdLst/>
            <a:ahLst/>
            <a:cxnLst/>
            <a:rect r="r" b="b" t="t" l="l"/>
            <a:pathLst>
              <a:path h="1714262" w="1714262">
                <a:moveTo>
                  <a:pt x="0" y="0"/>
                </a:moveTo>
                <a:lnTo>
                  <a:pt x="1714262" y="0"/>
                </a:lnTo>
                <a:lnTo>
                  <a:pt x="1714262" y="1714262"/>
                </a:lnTo>
                <a:lnTo>
                  <a:pt x="0" y="1714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22736" y="2364828"/>
            <a:ext cx="1852448" cy="1852448"/>
          </a:xfrm>
          <a:custGeom>
            <a:avLst/>
            <a:gdLst/>
            <a:ahLst/>
            <a:cxnLst/>
            <a:rect r="r" b="b" t="t" l="l"/>
            <a:pathLst>
              <a:path h="1852448" w="1852448">
                <a:moveTo>
                  <a:pt x="0" y="0"/>
                </a:moveTo>
                <a:lnTo>
                  <a:pt x="1852448" y="0"/>
                </a:lnTo>
                <a:lnTo>
                  <a:pt x="1852448" y="1852448"/>
                </a:lnTo>
                <a:lnTo>
                  <a:pt x="0" y="185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2059" y="8048277"/>
            <a:ext cx="1852448" cy="1852448"/>
          </a:xfrm>
          <a:custGeom>
            <a:avLst/>
            <a:gdLst/>
            <a:ahLst/>
            <a:cxnLst/>
            <a:rect r="r" b="b" t="t" l="l"/>
            <a:pathLst>
              <a:path h="1852448" w="1852448">
                <a:moveTo>
                  <a:pt x="0" y="0"/>
                </a:moveTo>
                <a:lnTo>
                  <a:pt x="1852448" y="0"/>
                </a:lnTo>
                <a:lnTo>
                  <a:pt x="1852448" y="1852448"/>
                </a:lnTo>
                <a:lnTo>
                  <a:pt x="0" y="1852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19244" y="3182436"/>
            <a:ext cx="1961064" cy="1961064"/>
          </a:xfrm>
          <a:custGeom>
            <a:avLst/>
            <a:gdLst/>
            <a:ahLst/>
            <a:cxnLst/>
            <a:rect r="r" b="b" t="t" l="l"/>
            <a:pathLst>
              <a:path h="1961064" w="1961064">
                <a:moveTo>
                  <a:pt x="0" y="0"/>
                </a:moveTo>
                <a:lnTo>
                  <a:pt x="1961064" y="0"/>
                </a:lnTo>
                <a:lnTo>
                  <a:pt x="1961064" y="1961064"/>
                </a:lnTo>
                <a:lnTo>
                  <a:pt x="0" y="1961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43493" y="7985210"/>
            <a:ext cx="1852448" cy="1852448"/>
          </a:xfrm>
          <a:custGeom>
            <a:avLst/>
            <a:gdLst/>
            <a:ahLst/>
            <a:cxnLst/>
            <a:rect r="r" b="b" t="t" l="l"/>
            <a:pathLst>
              <a:path h="1852448" w="1852448">
                <a:moveTo>
                  <a:pt x="0" y="0"/>
                </a:moveTo>
                <a:lnTo>
                  <a:pt x="1852448" y="0"/>
                </a:lnTo>
                <a:lnTo>
                  <a:pt x="1852448" y="1852448"/>
                </a:lnTo>
                <a:lnTo>
                  <a:pt x="0" y="1852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83011" y="6486525"/>
            <a:ext cx="1898152" cy="1898152"/>
          </a:xfrm>
          <a:custGeom>
            <a:avLst/>
            <a:gdLst/>
            <a:ahLst/>
            <a:cxnLst/>
            <a:rect r="r" b="b" t="t" l="l"/>
            <a:pathLst>
              <a:path h="1898152" w="1898152">
                <a:moveTo>
                  <a:pt x="0" y="0"/>
                </a:moveTo>
                <a:lnTo>
                  <a:pt x="1898152" y="0"/>
                </a:lnTo>
                <a:lnTo>
                  <a:pt x="1898152" y="1898152"/>
                </a:lnTo>
                <a:lnTo>
                  <a:pt x="0" y="18981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69626" y="2147596"/>
            <a:ext cx="2069680" cy="2069680"/>
          </a:xfrm>
          <a:custGeom>
            <a:avLst/>
            <a:gdLst/>
            <a:ahLst/>
            <a:cxnLst/>
            <a:rect r="r" b="b" t="t" l="l"/>
            <a:pathLst>
              <a:path h="2069680" w="2069680">
                <a:moveTo>
                  <a:pt x="0" y="0"/>
                </a:moveTo>
                <a:lnTo>
                  <a:pt x="2069680" y="0"/>
                </a:lnTo>
                <a:lnTo>
                  <a:pt x="2069680" y="2069680"/>
                </a:lnTo>
                <a:lnTo>
                  <a:pt x="0" y="20696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06837" y="6637430"/>
            <a:ext cx="1747247" cy="1747247"/>
          </a:xfrm>
          <a:custGeom>
            <a:avLst/>
            <a:gdLst/>
            <a:ahLst/>
            <a:cxnLst/>
            <a:rect r="r" b="b" t="t" l="l"/>
            <a:pathLst>
              <a:path h="1747247" w="1747247">
                <a:moveTo>
                  <a:pt x="0" y="0"/>
                </a:moveTo>
                <a:lnTo>
                  <a:pt x="1747247" y="0"/>
                </a:lnTo>
                <a:lnTo>
                  <a:pt x="1747247" y="1747247"/>
                </a:lnTo>
                <a:lnTo>
                  <a:pt x="0" y="174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75184" y="4162968"/>
            <a:ext cx="4033335" cy="4033335"/>
          </a:xfrm>
          <a:custGeom>
            <a:avLst/>
            <a:gdLst/>
            <a:ahLst/>
            <a:cxnLst/>
            <a:rect r="r" b="b" t="t" l="l"/>
            <a:pathLst>
              <a:path h="4033335" w="4033335">
                <a:moveTo>
                  <a:pt x="0" y="0"/>
                </a:moveTo>
                <a:lnTo>
                  <a:pt x="4033335" y="0"/>
                </a:lnTo>
                <a:lnTo>
                  <a:pt x="4033335" y="4033335"/>
                </a:lnTo>
                <a:lnTo>
                  <a:pt x="0" y="40333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8" t="0" r="-188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7280" t="0" r="728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51712" y="1514142"/>
            <a:ext cx="8772858" cy="8772858"/>
          </a:xfrm>
          <a:custGeom>
            <a:avLst/>
            <a:gdLst/>
            <a:ahLst/>
            <a:cxnLst/>
            <a:rect r="r" b="b" t="t" l="l"/>
            <a:pathLst>
              <a:path h="8772858" w="8772858">
                <a:moveTo>
                  <a:pt x="0" y="0"/>
                </a:moveTo>
                <a:lnTo>
                  <a:pt x="8772859" y="0"/>
                </a:lnTo>
                <a:lnTo>
                  <a:pt x="8772859" y="8772858"/>
                </a:lnTo>
                <a:lnTo>
                  <a:pt x="0" y="877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81163" y="624332"/>
            <a:ext cx="10325674" cy="1326542"/>
            <a:chOff x="0" y="0"/>
            <a:chExt cx="2158521" cy="2773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58521" cy="277306"/>
            </a:xfrm>
            <a:custGeom>
              <a:avLst/>
              <a:gdLst/>
              <a:ahLst/>
              <a:cxnLst/>
              <a:rect r="r" b="b" t="t" l="l"/>
              <a:pathLst>
                <a:path h="277306" w="2158521">
                  <a:moveTo>
                    <a:pt x="70479" y="0"/>
                  </a:moveTo>
                  <a:lnTo>
                    <a:pt x="2088043" y="0"/>
                  </a:lnTo>
                  <a:cubicBezTo>
                    <a:pt x="2126967" y="0"/>
                    <a:pt x="2158521" y="31554"/>
                    <a:pt x="2158521" y="70479"/>
                  </a:cubicBezTo>
                  <a:lnTo>
                    <a:pt x="2158521" y="206827"/>
                  </a:lnTo>
                  <a:cubicBezTo>
                    <a:pt x="2158521" y="245751"/>
                    <a:pt x="2126967" y="277306"/>
                    <a:pt x="2088043" y="277306"/>
                  </a:cubicBezTo>
                  <a:lnTo>
                    <a:pt x="70479" y="277306"/>
                  </a:lnTo>
                  <a:cubicBezTo>
                    <a:pt x="31554" y="277306"/>
                    <a:pt x="0" y="245751"/>
                    <a:pt x="0" y="206827"/>
                  </a:cubicBezTo>
                  <a:lnTo>
                    <a:pt x="0" y="70479"/>
                  </a:lnTo>
                  <a:cubicBezTo>
                    <a:pt x="0" y="31554"/>
                    <a:pt x="31554" y="0"/>
                    <a:pt x="70479" y="0"/>
                  </a:cubicBezTo>
                  <a:close/>
                </a:path>
              </a:pathLst>
            </a:custGeom>
            <a:solidFill>
              <a:srgbClr val="1A64D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2158521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Our First Project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652558"/>
            <a:ext cx="8986481" cy="520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sz="7552">
                <a:solidFill>
                  <a:srgbClr val="1A64D1"/>
                </a:solidFill>
                <a:latin typeface="Copperplate Gothic 32 AB Bold"/>
              </a:rPr>
              <a:t>WHAT WILL WE LEARN BY COMPLETING THIS PROJECT?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44985" y="1950875"/>
            <a:ext cx="2722659" cy="2722659"/>
          </a:xfrm>
          <a:custGeom>
            <a:avLst/>
            <a:gdLst/>
            <a:ahLst/>
            <a:cxnLst/>
            <a:rect r="r" b="b" t="t" l="l"/>
            <a:pathLst>
              <a:path h="2722659" w="2722659">
                <a:moveTo>
                  <a:pt x="0" y="0"/>
                </a:moveTo>
                <a:lnTo>
                  <a:pt x="2722660" y="0"/>
                </a:lnTo>
                <a:lnTo>
                  <a:pt x="2722660" y="2722659"/>
                </a:lnTo>
                <a:lnTo>
                  <a:pt x="0" y="272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81163" y="624332"/>
            <a:ext cx="10838912" cy="1326542"/>
            <a:chOff x="0" y="0"/>
            <a:chExt cx="2265811" cy="2773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5811" cy="277306"/>
            </a:xfrm>
            <a:custGeom>
              <a:avLst/>
              <a:gdLst/>
              <a:ahLst/>
              <a:cxnLst/>
              <a:rect r="r" b="b" t="t" l="l"/>
              <a:pathLst>
                <a:path h="277306" w="2265811">
                  <a:moveTo>
                    <a:pt x="67141" y="0"/>
                  </a:moveTo>
                  <a:lnTo>
                    <a:pt x="2198669" y="0"/>
                  </a:lnTo>
                  <a:cubicBezTo>
                    <a:pt x="2235751" y="0"/>
                    <a:pt x="2265811" y="30060"/>
                    <a:pt x="2265811" y="67141"/>
                  </a:cubicBezTo>
                  <a:lnTo>
                    <a:pt x="2265811" y="210164"/>
                  </a:lnTo>
                  <a:cubicBezTo>
                    <a:pt x="2265811" y="247246"/>
                    <a:pt x="2235751" y="277306"/>
                    <a:pt x="2198669" y="277306"/>
                  </a:cubicBezTo>
                  <a:lnTo>
                    <a:pt x="67141" y="277306"/>
                  </a:lnTo>
                  <a:cubicBezTo>
                    <a:pt x="30060" y="277306"/>
                    <a:pt x="0" y="247246"/>
                    <a:pt x="0" y="210164"/>
                  </a:cubicBezTo>
                  <a:lnTo>
                    <a:pt x="0" y="67141"/>
                  </a:lnTo>
                  <a:cubicBezTo>
                    <a:pt x="0" y="30060"/>
                    <a:pt x="30060" y="0"/>
                    <a:pt x="67141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2265811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Extensions of our project?</a:t>
              </a: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69417" y="4552635"/>
            <a:ext cx="7673797" cy="5755348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0" y="1642783"/>
            <a:ext cx="8644217" cy="8644217"/>
          </a:xfrm>
          <a:custGeom>
            <a:avLst/>
            <a:gdLst/>
            <a:ahLst/>
            <a:cxnLst/>
            <a:rect r="r" b="b" t="t" l="l"/>
            <a:pathLst>
              <a:path h="8644217" w="8644217">
                <a:moveTo>
                  <a:pt x="0" y="0"/>
                </a:moveTo>
                <a:lnTo>
                  <a:pt x="8644217" y="0"/>
                </a:lnTo>
                <a:lnTo>
                  <a:pt x="8644217" y="8644217"/>
                </a:lnTo>
                <a:lnTo>
                  <a:pt x="0" y="8644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3928" y="2391545"/>
            <a:ext cx="5875400" cy="1560047"/>
          </a:xfrm>
          <a:custGeom>
            <a:avLst/>
            <a:gdLst/>
            <a:ahLst/>
            <a:cxnLst/>
            <a:rect r="r" b="b" t="t" l="l"/>
            <a:pathLst>
              <a:path h="1560047" w="5875400">
                <a:moveTo>
                  <a:pt x="0" y="0"/>
                </a:moveTo>
                <a:lnTo>
                  <a:pt x="5875401" y="0"/>
                </a:lnTo>
                <a:lnTo>
                  <a:pt x="5875401" y="1560047"/>
                </a:lnTo>
                <a:lnTo>
                  <a:pt x="0" y="156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81163" y="624332"/>
            <a:ext cx="10838912" cy="1326542"/>
            <a:chOff x="0" y="0"/>
            <a:chExt cx="2265811" cy="2773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5811" cy="277306"/>
            </a:xfrm>
            <a:custGeom>
              <a:avLst/>
              <a:gdLst/>
              <a:ahLst/>
              <a:cxnLst/>
              <a:rect r="r" b="b" t="t" l="l"/>
              <a:pathLst>
                <a:path h="277306" w="2265811">
                  <a:moveTo>
                    <a:pt x="67141" y="0"/>
                  </a:moveTo>
                  <a:lnTo>
                    <a:pt x="2198669" y="0"/>
                  </a:lnTo>
                  <a:cubicBezTo>
                    <a:pt x="2235751" y="0"/>
                    <a:pt x="2265811" y="30060"/>
                    <a:pt x="2265811" y="67141"/>
                  </a:cubicBezTo>
                  <a:lnTo>
                    <a:pt x="2265811" y="210164"/>
                  </a:lnTo>
                  <a:cubicBezTo>
                    <a:pt x="2265811" y="247246"/>
                    <a:pt x="2235751" y="277306"/>
                    <a:pt x="2198669" y="277306"/>
                  </a:cubicBezTo>
                  <a:lnTo>
                    <a:pt x="67141" y="277306"/>
                  </a:lnTo>
                  <a:cubicBezTo>
                    <a:pt x="30060" y="277306"/>
                    <a:pt x="0" y="247246"/>
                    <a:pt x="0" y="210164"/>
                  </a:cubicBezTo>
                  <a:lnTo>
                    <a:pt x="0" y="67141"/>
                  </a:lnTo>
                  <a:cubicBezTo>
                    <a:pt x="0" y="30060"/>
                    <a:pt x="30060" y="0"/>
                    <a:pt x="67141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2265811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Extensions of our project?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952870" y="1916230"/>
            <a:ext cx="8552093" cy="8552093"/>
          </a:xfrm>
          <a:custGeom>
            <a:avLst/>
            <a:gdLst/>
            <a:ahLst/>
            <a:cxnLst/>
            <a:rect r="r" b="b" t="t" l="l"/>
            <a:pathLst>
              <a:path h="8552093" w="8552093">
                <a:moveTo>
                  <a:pt x="0" y="0"/>
                </a:moveTo>
                <a:lnTo>
                  <a:pt x="8552093" y="0"/>
                </a:lnTo>
                <a:lnTo>
                  <a:pt x="8552093" y="8552093"/>
                </a:lnTo>
                <a:lnTo>
                  <a:pt x="0" y="8552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91130" y="4756438"/>
            <a:ext cx="8952870" cy="4758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6716" y="365429"/>
            <a:ext cx="11194567" cy="1326542"/>
            <a:chOff x="0" y="0"/>
            <a:chExt cx="2340158" cy="277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0158" cy="277306"/>
            </a:xfrm>
            <a:custGeom>
              <a:avLst/>
              <a:gdLst/>
              <a:ahLst/>
              <a:cxnLst/>
              <a:rect r="r" b="b" t="t" l="l"/>
              <a:pathLst>
                <a:path h="277306" w="2340158">
                  <a:moveTo>
                    <a:pt x="65008" y="0"/>
                  </a:moveTo>
                  <a:lnTo>
                    <a:pt x="2275150" y="0"/>
                  </a:lnTo>
                  <a:cubicBezTo>
                    <a:pt x="2311053" y="0"/>
                    <a:pt x="2340158" y="29105"/>
                    <a:pt x="2340158" y="65008"/>
                  </a:cubicBezTo>
                  <a:lnTo>
                    <a:pt x="2340158" y="212297"/>
                  </a:lnTo>
                  <a:cubicBezTo>
                    <a:pt x="2340158" y="229539"/>
                    <a:pt x="2333309" y="246074"/>
                    <a:pt x="2321118" y="258265"/>
                  </a:cubicBezTo>
                  <a:cubicBezTo>
                    <a:pt x="2308926" y="270457"/>
                    <a:pt x="2292391" y="277306"/>
                    <a:pt x="2275150" y="277306"/>
                  </a:cubicBezTo>
                  <a:lnTo>
                    <a:pt x="65008" y="277306"/>
                  </a:lnTo>
                  <a:cubicBezTo>
                    <a:pt x="29105" y="277306"/>
                    <a:pt x="0" y="248201"/>
                    <a:pt x="0" y="212297"/>
                  </a:cubicBezTo>
                  <a:lnTo>
                    <a:pt x="0" y="65008"/>
                  </a:lnTo>
                  <a:cubicBezTo>
                    <a:pt x="0" y="47767"/>
                    <a:pt x="6849" y="31232"/>
                    <a:pt x="19041" y="19041"/>
                  </a:cubicBezTo>
                  <a:cubicBezTo>
                    <a:pt x="31232" y="6849"/>
                    <a:pt x="47767" y="0"/>
                    <a:pt x="65008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340158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VS Code Magical Extension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78692" y="2209828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0" y="0"/>
                </a:moveTo>
                <a:lnTo>
                  <a:pt x="12530616" y="0"/>
                </a:lnTo>
                <a:lnTo>
                  <a:pt x="1253061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2495" y="2304262"/>
            <a:ext cx="6683534" cy="888902"/>
            <a:chOff x="0" y="0"/>
            <a:chExt cx="8911378" cy="1185203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508370" y="0"/>
              <a:ext cx="8403009" cy="1185203"/>
              <a:chOff x="0" y="0"/>
              <a:chExt cx="15442228" cy="21780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5442228" cy="2178050"/>
              </a:xfrm>
              <a:custGeom>
                <a:avLst/>
                <a:gdLst/>
                <a:ahLst/>
                <a:cxnLst/>
                <a:rect r="r" b="b" t="t" l="l"/>
                <a:pathLst>
                  <a:path h="2178050" w="15442228">
                    <a:moveTo>
                      <a:pt x="15442228" y="0"/>
                    </a:moveTo>
                    <a:lnTo>
                      <a:pt x="15442228" y="2178050"/>
                    </a:lnTo>
                    <a:lnTo>
                      <a:pt x="1088390" y="2178050"/>
                    </a:lnTo>
                    <a:cubicBezTo>
                      <a:pt x="487680" y="2178050"/>
                      <a:pt x="0" y="1690370"/>
                      <a:pt x="0" y="1088390"/>
                    </a:cubicBezTo>
                    <a:cubicBezTo>
                      <a:pt x="0" y="487680"/>
                      <a:pt x="487680" y="0"/>
                      <a:pt x="1088390" y="0"/>
                    </a:cubicBezTo>
                    <a:lnTo>
                      <a:pt x="15442228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1192877" cy="1185203"/>
              <a:chOff x="0" y="0"/>
              <a:chExt cx="735568" cy="73083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35568" cy="730836"/>
              </a:xfrm>
              <a:custGeom>
                <a:avLst/>
                <a:gdLst/>
                <a:ahLst/>
                <a:cxnLst/>
                <a:rect r="r" b="b" t="t" l="l"/>
                <a:pathLst>
                  <a:path h="730836" w="735568">
                    <a:moveTo>
                      <a:pt x="367784" y="0"/>
                    </a:moveTo>
                    <a:cubicBezTo>
                      <a:pt x="164663" y="0"/>
                      <a:pt x="0" y="163603"/>
                      <a:pt x="0" y="365418"/>
                    </a:cubicBezTo>
                    <a:cubicBezTo>
                      <a:pt x="0" y="567233"/>
                      <a:pt x="164663" y="730836"/>
                      <a:pt x="367784" y="730836"/>
                    </a:cubicBezTo>
                    <a:cubicBezTo>
                      <a:pt x="570906" y="730836"/>
                      <a:pt x="735568" y="567233"/>
                      <a:pt x="735568" y="365418"/>
                    </a:cubicBezTo>
                    <a:cubicBezTo>
                      <a:pt x="735568" y="163603"/>
                      <a:pt x="570906" y="0"/>
                      <a:pt x="367784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133350"/>
                <a:ext cx="583168" cy="5212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  <a:r>
                  <a:rPr lang="en-US" sz="2799" spc="-55">
                    <a:solidFill>
                      <a:srgbClr val="FFFFFF"/>
                    </a:solidFill>
                    <a:latin typeface="DM Sans Bold"/>
                  </a:rPr>
                  <a:t>1</a:t>
                </a: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555091" y="141803"/>
              <a:ext cx="602005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DM Sans"/>
                </a:rPr>
                <a:t>Introduction to AI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5521" y="3564639"/>
            <a:ext cx="6683534" cy="888902"/>
            <a:chOff x="0" y="0"/>
            <a:chExt cx="8911378" cy="1185203"/>
          </a:xfrm>
        </p:grpSpPr>
        <p:grpSp>
          <p:nvGrpSpPr>
            <p:cNvPr name="Group 10" id="10"/>
            <p:cNvGrpSpPr/>
            <p:nvPr/>
          </p:nvGrpSpPr>
          <p:grpSpPr>
            <a:xfrm rot="-10800000">
              <a:off x="508370" y="0"/>
              <a:ext cx="8403009" cy="1185203"/>
              <a:chOff x="0" y="0"/>
              <a:chExt cx="15442228" cy="217805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442228" cy="2178050"/>
              </a:xfrm>
              <a:custGeom>
                <a:avLst/>
                <a:gdLst/>
                <a:ahLst/>
                <a:cxnLst/>
                <a:rect r="r" b="b" t="t" l="l"/>
                <a:pathLst>
                  <a:path h="2178050" w="15442228">
                    <a:moveTo>
                      <a:pt x="15442228" y="0"/>
                    </a:moveTo>
                    <a:lnTo>
                      <a:pt x="15442228" y="2178050"/>
                    </a:lnTo>
                    <a:lnTo>
                      <a:pt x="1088390" y="2178050"/>
                    </a:lnTo>
                    <a:cubicBezTo>
                      <a:pt x="487680" y="2178050"/>
                      <a:pt x="0" y="1690370"/>
                      <a:pt x="0" y="1088390"/>
                    </a:cubicBezTo>
                    <a:cubicBezTo>
                      <a:pt x="0" y="487680"/>
                      <a:pt x="487680" y="0"/>
                      <a:pt x="1088390" y="0"/>
                    </a:cubicBezTo>
                    <a:lnTo>
                      <a:pt x="15442228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192877" cy="1185203"/>
              <a:chOff x="0" y="0"/>
              <a:chExt cx="735568" cy="73083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35568" cy="730836"/>
              </a:xfrm>
              <a:custGeom>
                <a:avLst/>
                <a:gdLst/>
                <a:ahLst/>
                <a:cxnLst/>
                <a:rect r="r" b="b" t="t" l="l"/>
                <a:pathLst>
                  <a:path h="730836" w="735568">
                    <a:moveTo>
                      <a:pt x="367784" y="0"/>
                    </a:moveTo>
                    <a:cubicBezTo>
                      <a:pt x="164663" y="0"/>
                      <a:pt x="0" y="163603"/>
                      <a:pt x="0" y="365418"/>
                    </a:cubicBezTo>
                    <a:cubicBezTo>
                      <a:pt x="0" y="567233"/>
                      <a:pt x="164663" y="730836"/>
                      <a:pt x="367784" y="730836"/>
                    </a:cubicBezTo>
                    <a:cubicBezTo>
                      <a:pt x="570906" y="730836"/>
                      <a:pt x="735568" y="567233"/>
                      <a:pt x="735568" y="365418"/>
                    </a:cubicBezTo>
                    <a:cubicBezTo>
                      <a:pt x="735568" y="163603"/>
                      <a:pt x="570906" y="0"/>
                      <a:pt x="367784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33350"/>
                <a:ext cx="583168" cy="5212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  <a:r>
                  <a:rPr lang="en-US" sz="2799" spc="-55">
                    <a:solidFill>
                      <a:srgbClr val="FFFFFF"/>
                    </a:solidFill>
                    <a:latin typeface="DM Sans Bold"/>
                  </a:rPr>
                  <a:t>2</a:t>
                </a: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542391" y="205463"/>
              <a:ext cx="687987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DM Sans"/>
                </a:rPr>
                <a:t>Programming Toolbox Tour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2495" y="4752619"/>
            <a:ext cx="6749586" cy="1441645"/>
            <a:chOff x="0" y="0"/>
            <a:chExt cx="8999447" cy="1922193"/>
          </a:xfrm>
        </p:grpSpPr>
        <p:grpSp>
          <p:nvGrpSpPr>
            <p:cNvPr name="Group 17" id="17"/>
            <p:cNvGrpSpPr/>
            <p:nvPr/>
          </p:nvGrpSpPr>
          <p:grpSpPr>
            <a:xfrm rot="-10800000">
              <a:off x="596439" y="0"/>
              <a:ext cx="8403009" cy="1922193"/>
              <a:chOff x="0" y="0"/>
              <a:chExt cx="15442228" cy="353241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5442228" cy="3532418"/>
              </a:xfrm>
              <a:custGeom>
                <a:avLst/>
                <a:gdLst/>
                <a:ahLst/>
                <a:cxnLst/>
                <a:rect r="r" b="b" t="t" l="l"/>
                <a:pathLst>
                  <a:path h="3532418" w="15442228">
                    <a:moveTo>
                      <a:pt x="15442228" y="0"/>
                    </a:moveTo>
                    <a:lnTo>
                      <a:pt x="15442228" y="3532418"/>
                    </a:lnTo>
                    <a:lnTo>
                      <a:pt x="1088390" y="3532418"/>
                    </a:lnTo>
                    <a:cubicBezTo>
                      <a:pt x="487680" y="3532418"/>
                      <a:pt x="0" y="3044738"/>
                      <a:pt x="0" y="1764389"/>
                    </a:cubicBezTo>
                    <a:cubicBezTo>
                      <a:pt x="0" y="487680"/>
                      <a:pt x="487680" y="0"/>
                      <a:pt x="1088390" y="0"/>
                    </a:cubicBezTo>
                    <a:lnTo>
                      <a:pt x="15442228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368495"/>
              <a:ext cx="1192877" cy="1185203"/>
              <a:chOff x="0" y="0"/>
              <a:chExt cx="735568" cy="73083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35568" cy="730836"/>
              </a:xfrm>
              <a:custGeom>
                <a:avLst/>
                <a:gdLst/>
                <a:ahLst/>
                <a:cxnLst/>
                <a:rect r="r" b="b" t="t" l="l"/>
                <a:pathLst>
                  <a:path h="730836" w="735568">
                    <a:moveTo>
                      <a:pt x="367784" y="0"/>
                    </a:moveTo>
                    <a:cubicBezTo>
                      <a:pt x="164663" y="0"/>
                      <a:pt x="0" y="163603"/>
                      <a:pt x="0" y="365418"/>
                    </a:cubicBezTo>
                    <a:cubicBezTo>
                      <a:pt x="0" y="567233"/>
                      <a:pt x="164663" y="730836"/>
                      <a:pt x="367784" y="730836"/>
                    </a:cubicBezTo>
                    <a:cubicBezTo>
                      <a:pt x="570906" y="730836"/>
                      <a:pt x="735568" y="567233"/>
                      <a:pt x="735568" y="365418"/>
                    </a:cubicBezTo>
                    <a:cubicBezTo>
                      <a:pt x="735568" y="163603"/>
                      <a:pt x="570906" y="0"/>
                      <a:pt x="367784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33350"/>
                <a:ext cx="583168" cy="5212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  <a:r>
                  <a:rPr lang="en-US" sz="2799" spc="-55">
                    <a:solidFill>
                      <a:srgbClr val="FFFFFF"/>
                    </a:solidFill>
                    <a:latin typeface="DM Sans Bold"/>
                  </a:rPr>
                  <a:t>3</a:t>
                </a: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643160" y="205463"/>
              <a:ext cx="6867178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DM Sans"/>
                </a:rPr>
                <a:t>Web-Powered Projects: </a:t>
              </a:r>
            </a:p>
            <a:p>
              <a:pPr algn="l" marL="0" indent="0" lvl="1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DM Sans"/>
                </a:rPr>
                <a:t>Why We Will ?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45521" y="6565739"/>
            <a:ext cx="6683534" cy="888902"/>
            <a:chOff x="0" y="0"/>
            <a:chExt cx="8911378" cy="1185203"/>
          </a:xfrm>
        </p:grpSpPr>
        <p:grpSp>
          <p:nvGrpSpPr>
            <p:cNvPr name="Group 24" id="24"/>
            <p:cNvGrpSpPr/>
            <p:nvPr/>
          </p:nvGrpSpPr>
          <p:grpSpPr>
            <a:xfrm rot="-10800000">
              <a:off x="508370" y="0"/>
              <a:ext cx="8403009" cy="1185203"/>
              <a:chOff x="0" y="0"/>
              <a:chExt cx="15442228" cy="217805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442228" cy="2178050"/>
              </a:xfrm>
              <a:custGeom>
                <a:avLst/>
                <a:gdLst/>
                <a:ahLst/>
                <a:cxnLst/>
                <a:rect r="r" b="b" t="t" l="l"/>
                <a:pathLst>
                  <a:path h="2178050" w="15442228">
                    <a:moveTo>
                      <a:pt x="15442228" y="0"/>
                    </a:moveTo>
                    <a:lnTo>
                      <a:pt x="15442228" y="2178050"/>
                    </a:lnTo>
                    <a:lnTo>
                      <a:pt x="1088390" y="2178050"/>
                    </a:lnTo>
                    <a:cubicBezTo>
                      <a:pt x="487680" y="2178050"/>
                      <a:pt x="0" y="1690370"/>
                      <a:pt x="0" y="1088390"/>
                    </a:cubicBezTo>
                    <a:cubicBezTo>
                      <a:pt x="0" y="487680"/>
                      <a:pt x="487680" y="0"/>
                      <a:pt x="1088390" y="0"/>
                    </a:cubicBezTo>
                    <a:lnTo>
                      <a:pt x="15442228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1192877" cy="1185203"/>
              <a:chOff x="0" y="0"/>
              <a:chExt cx="735568" cy="73083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35568" cy="730836"/>
              </a:xfrm>
              <a:custGeom>
                <a:avLst/>
                <a:gdLst/>
                <a:ahLst/>
                <a:cxnLst/>
                <a:rect r="r" b="b" t="t" l="l"/>
                <a:pathLst>
                  <a:path h="730836" w="735568">
                    <a:moveTo>
                      <a:pt x="367784" y="0"/>
                    </a:moveTo>
                    <a:cubicBezTo>
                      <a:pt x="164663" y="0"/>
                      <a:pt x="0" y="163603"/>
                      <a:pt x="0" y="365418"/>
                    </a:cubicBezTo>
                    <a:cubicBezTo>
                      <a:pt x="0" y="567233"/>
                      <a:pt x="164663" y="730836"/>
                      <a:pt x="367784" y="730836"/>
                    </a:cubicBezTo>
                    <a:cubicBezTo>
                      <a:pt x="570906" y="730836"/>
                      <a:pt x="735568" y="567233"/>
                      <a:pt x="735568" y="365418"/>
                    </a:cubicBezTo>
                    <a:cubicBezTo>
                      <a:pt x="735568" y="163603"/>
                      <a:pt x="570906" y="0"/>
                      <a:pt x="367784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133350"/>
                <a:ext cx="583168" cy="5212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  <a:r>
                  <a:rPr lang="en-US" sz="2799" spc="-55">
                    <a:solidFill>
                      <a:srgbClr val="FFFFFF"/>
                    </a:solidFill>
                    <a:latin typeface="DM Sans Bold"/>
                  </a:rPr>
                  <a:t>4</a:t>
                </a: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445661" y="149225"/>
              <a:ext cx="602005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DM Sans"/>
                </a:rPr>
                <a:t>Session Workflow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12495" y="604721"/>
            <a:ext cx="6683534" cy="1326542"/>
            <a:chOff x="0" y="0"/>
            <a:chExt cx="1397153" cy="27730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97153" cy="277306"/>
            </a:xfrm>
            <a:custGeom>
              <a:avLst/>
              <a:gdLst/>
              <a:ahLst/>
              <a:cxnLst/>
              <a:rect r="r" b="b" t="t" l="l"/>
              <a:pathLst>
                <a:path h="277306" w="1397153">
                  <a:moveTo>
                    <a:pt x="108886" y="0"/>
                  </a:moveTo>
                  <a:lnTo>
                    <a:pt x="1288268" y="0"/>
                  </a:lnTo>
                  <a:cubicBezTo>
                    <a:pt x="1348404" y="0"/>
                    <a:pt x="1397153" y="48750"/>
                    <a:pt x="1397153" y="108886"/>
                  </a:cubicBezTo>
                  <a:lnTo>
                    <a:pt x="1397153" y="168420"/>
                  </a:lnTo>
                  <a:cubicBezTo>
                    <a:pt x="1397153" y="228556"/>
                    <a:pt x="1348404" y="277306"/>
                    <a:pt x="1288268" y="277306"/>
                  </a:cubicBezTo>
                  <a:lnTo>
                    <a:pt x="108886" y="277306"/>
                  </a:lnTo>
                  <a:cubicBezTo>
                    <a:pt x="48750" y="277306"/>
                    <a:pt x="0" y="228556"/>
                    <a:pt x="0" y="168420"/>
                  </a:cubicBezTo>
                  <a:lnTo>
                    <a:pt x="0" y="108886"/>
                  </a:lnTo>
                  <a:cubicBezTo>
                    <a:pt x="0" y="48750"/>
                    <a:pt x="48750" y="0"/>
                    <a:pt x="108886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397153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Plan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45521" y="7826116"/>
            <a:ext cx="6683534" cy="888902"/>
            <a:chOff x="0" y="0"/>
            <a:chExt cx="8911378" cy="1185203"/>
          </a:xfrm>
        </p:grpSpPr>
        <p:grpSp>
          <p:nvGrpSpPr>
            <p:cNvPr name="Group 34" id="34"/>
            <p:cNvGrpSpPr/>
            <p:nvPr/>
          </p:nvGrpSpPr>
          <p:grpSpPr>
            <a:xfrm rot="-10800000">
              <a:off x="508370" y="0"/>
              <a:ext cx="8403009" cy="1185203"/>
              <a:chOff x="0" y="0"/>
              <a:chExt cx="15442228" cy="217805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442228" cy="2178050"/>
              </a:xfrm>
              <a:custGeom>
                <a:avLst/>
                <a:gdLst/>
                <a:ahLst/>
                <a:cxnLst/>
                <a:rect r="r" b="b" t="t" l="l"/>
                <a:pathLst>
                  <a:path h="2178050" w="15442228">
                    <a:moveTo>
                      <a:pt x="15442228" y="0"/>
                    </a:moveTo>
                    <a:lnTo>
                      <a:pt x="15442228" y="2178050"/>
                    </a:lnTo>
                    <a:lnTo>
                      <a:pt x="1088390" y="2178050"/>
                    </a:lnTo>
                    <a:cubicBezTo>
                      <a:pt x="487680" y="2178050"/>
                      <a:pt x="0" y="1690370"/>
                      <a:pt x="0" y="1088390"/>
                    </a:cubicBezTo>
                    <a:cubicBezTo>
                      <a:pt x="0" y="487680"/>
                      <a:pt x="487680" y="0"/>
                      <a:pt x="1088390" y="0"/>
                    </a:cubicBezTo>
                    <a:lnTo>
                      <a:pt x="15442228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1192877" cy="1185203"/>
              <a:chOff x="0" y="0"/>
              <a:chExt cx="735568" cy="73083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735568" cy="730836"/>
              </a:xfrm>
              <a:custGeom>
                <a:avLst/>
                <a:gdLst/>
                <a:ahLst/>
                <a:cxnLst/>
                <a:rect r="r" b="b" t="t" l="l"/>
                <a:pathLst>
                  <a:path h="730836" w="735568">
                    <a:moveTo>
                      <a:pt x="367784" y="0"/>
                    </a:moveTo>
                    <a:cubicBezTo>
                      <a:pt x="164663" y="0"/>
                      <a:pt x="0" y="163603"/>
                      <a:pt x="0" y="365418"/>
                    </a:cubicBezTo>
                    <a:cubicBezTo>
                      <a:pt x="0" y="567233"/>
                      <a:pt x="164663" y="730836"/>
                      <a:pt x="367784" y="730836"/>
                    </a:cubicBezTo>
                    <a:cubicBezTo>
                      <a:pt x="570906" y="730836"/>
                      <a:pt x="735568" y="567233"/>
                      <a:pt x="735568" y="365418"/>
                    </a:cubicBezTo>
                    <a:cubicBezTo>
                      <a:pt x="735568" y="163603"/>
                      <a:pt x="570906" y="0"/>
                      <a:pt x="367784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133350"/>
                <a:ext cx="583168" cy="5212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  <a:r>
                  <a:rPr lang="en-US" sz="2799" spc="-55">
                    <a:solidFill>
                      <a:srgbClr val="FFFFFF"/>
                    </a:solidFill>
                    <a:latin typeface="DM Sans Bold"/>
                  </a:rPr>
                  <a:t>5</a:t>
                </a: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1555091" y="142164"/>
              <a:ext cx="687987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DM Sans"/>
                </a:rPr>
                <a:t>Unveiling Our First Project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78547" y="9086493"/>
            <a:ext cx="6683534" cy="888902"/>
            <a:chOff x="0" y="0"/>
            <a:chExt cx="8911378" cy="1185203"/>
          </a:xfrm>
        </p:grpSpPr>
        <p:grpSp>
          <p:nvGrpSpPr>
            <p:cNvPr name="Group 41" id="41"/>
            <p:cNvGrpSpPr/>
            <p:nvPr/>
          </p:nvGrpSpPr>
          <p:grpSpPr>
            <a:xfrm rot="-10800000">
              <a:off x="508370" y="0"/>
              <a:ext cx="8403009" cy="1185203"/>
              <a:chOff x="0" y="0"/>
              <a:chExt cx="15442228" cy="217805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5442228" cy="2178050"/>
              </a:xfrm>
              <a:custGeom>
                <a:avLst/>
                <a:gdLst/>
                <a:ahLst/>
                <a:cxnLst/>
                <a:rect r="r" b="b" t="t" l="l"/>
                <a:pathLst>
                  <a:path h="2178050" w="15442228">
                    <a:moveTo>
                      <a:pt x="15442228" y="0"/>
                    </a:moveTo>
                    <a:lnTo>
                      <a:pt x="15442228" y="2178050"/>
                    </a:lnTo>
                    <a:lnTo>
                      <a:pt x="1088390" y="2178050"/>
                    </a:lnTo>
                    <a:cubicBezTo>
                      <a:pt x="487680" y="2178050"/>
                      <a:pt x="0" y="1690370"/>
                      <a:pt x="0" y="1088390"/>
                    </a:cubicBezTo>
                    <a:cubicBezTo>
                      <a:pt x="0" y="487680"/>
                      <a:pt x="487680" y="0"/>
                      <a:pt x="1088390" y="0"/>
                    </a:cubicBezTo>
                    <a:lnTo>
                      <a:pt x="15442228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0"/>
              <a:ext cx="1192877" cy="1185203"/>
              <a:chOff x="0" y="0"/>
              <a:chExt cx="735568" cy="730836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735568" cy="730836"/>
              </a:xfrm>
              <a:custGeom>
                <a:avLst/>
                <a:gdLst/>
                <a:ahLst/>
                <a:cxnLst/>
                <a:rect r="r" b="b" t="t" l="l"/>
                <a:pathLst>
                  <a:path h="730836" w="735568">
                    <a:moveTo>
                      <a:pt x="367784" y="0"/>
                    </a:moveTo>
                    <a:cubicBezTo>
                      <a:pt x="164663" y="0"/>
                      <a:pt x="0" y="163603"/>
                      <a:pt x="0" y="365418"/>
                    </a:cubicBezTo>
                    <a:cubicBezTo>
                      <a:pt x="0" y="567233"/>
                      <a:pt x="164663" y="730836"/>
                      <a:pt x="367784" y="730836"/>
                    </a:cubicBezTo>
                    <a:cubicBezTo>
                      <a:pt x="570906" y="730836"/>
                      <a:pt x="735568" y="567233"/>
                      <a:pt x="735568" y="365418"/>
                    </a:cubicBezTo>
                    <a:cubicBezTo>
                      <a:pt x="735568" y="163603"/>
                      <a:pt x="570906" y="0"/>
                      <a:pt x="367784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133350"/>
                <a:ext cx="583168" cy="5212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  <a:r>
                  <a:rPr lang="en-US" sz="2799" spc="-55">
                    <a:solidFill>
                      <a:srgbClr val="FFFFFF"/>
                    </a:solidFill>
                    <a:latin typeface="DM Sans Bold"/>
                  </a:rPr>
                  <a:t>6</a:t>
                </a: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555091" y="136525"/>
              <a:ext cx="705875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DM Sans"/>
                </a:rPr>
                <a:t>Bonus Delight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7843455" y="-252485"/>
            <a:ext cx="10791971" cy="10791971"/>
          </a:xfrm>
          <a:custGeom>
            <a:avLst/>
            <a:gdLst/>
            <a:ahLst/>
            <a:cxnLst/>
            <a:rect r="r" b="b" t="t" l="l"/>
            <a:pathLst>
              <a:path h="10791971" w="10791971">
                <a:moveTo>
                  <a:pt x="0" y="0"/>
                </a:moveTo>
                <a:lnTo>
                  <a:pt x="10791970" y="0"/>
                </a:lnTo>
                <a:lnTo>
                  <a:pt x="10791970" y="10791970"/>
                </a:lnTo>
                <a:lnTo>
                  <a:pt x="0" y="10791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6716" y="365429"/>
            <a:ext cx="11194567" cy="1326542"/>
            <a:chOff x="0" y="0"/>
            <a:chExt cx="2340158" cy="277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0158" cy="277306"/>
            </a:xfrm>
            <a:custGeom>
              <a:avLst/>
              <a:gdLst/>
              <a:ahLst/>
              <a:cxnLst/>
              <a:rect r="r" b="b" t="t" l="l"/>
              <a:pathLst>
                <a:path h="277306" w="2340158">
                  <a:moveTo>
                    <a:pt x="65008" y="0"/>
                  </a:moveTo>
                  <a:lnTo>
                    <a:pt x="2275150" y="0"/>
                  </a:lnTo>
                  <a:cubicBezTo>
                    <a:pt x="2311053" y="0"/>
                    <a:pt x="2340158" y="29105"/>
                    <a:pt x="2340158" y="65008"/>
                  </a:cubicBezTo>
                  <a:lnTo>
                    <a:pt x="2340158" y="212297"/>
                  </a:lnTo>
                  <a:cubicBezTo>
                    <a:pt x="2340158" y="229539"/>
                    <a:pt x="2333309" y="246074"/>
                    <a:pt x="2321118" y="258265"/>
                  </a:cubicBezTo>
                  <a:cubicBezTo>
                    <a:pt x="2308926" y="270457"/>
                    <a:pt x="2292391" y="277306"/>
                    <a:pt x="2275150" y="277306"/>
                  </a:cubicBezTo>
                  <a:lnTo>
                    <a:pt x="65008" y="277306"/>
                  </a:lnTo>
                  <a:cubicBezTo>
                    <a:pt x="29105" y="277306"/>
                    <a:pt x="0" y="248201"/>
                    <a:pt x="0" y="212297"/>
                  </a:cubicBezTo>
                  <a:lnTo>
                    <a:pt x="0" y="65008"/>
                  </a:lnTo>
                  <a:cubicBezTo>
                    <a:pt x="0" y="47767"/>
                    <a:pt x="6849" y="31232"/>
                    <a:pt x="19041" y="19041"/>
                  </a:cubicBezTo>
                  <a:cubicBezTo>
                    <a:pt x="31232" y="6849"/>
                    <a:pt x="47767" y="0"/>
                    <a:pt x="65008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340158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VS Code Magical Extension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27057" y="2870454"/>
            <a:ext cx="11114226" cy="3624856"/>
          </a:xfrm>
          <a:custGeom>
            <a:avLst/>
            <a:gdLst/>
            <a:ahLst/>
            <a:cxnLst/>
            <a:rect r="r" b="b" t="t" l="l"/>
            <a:pathLst>
              <a:path h="3624856" w="11114226">
                <a:moveTo>
                  <a:pt x="0" y="0"/>
                </a:moveTo>
                <a:lnTo>
                  <a:pt x="11114227" y="0"/>
                </a:lnTo>
                <a:lnTo>
                  <a:pt x="11114227" y="3624855"/>
                </a:lnTo>
                <a:lnTo>
                  <a:pt x="0" y="3624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251575" y="7125616"/>
            <a:ext cx="7784850" cy="1292581"/>
            <a:chOff x="0" y="0"/>
            <a:chExt cx="934436" cy="1551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4436" cy="155152"/>
            </a:xfrm>
            <a:custGeom>
              <a:avLst/>
              <a:gdLst/>
              <a:ahLst/>
              <a:cxnLst/>
              <a:rect r="r" b="b" t="t" l="l"/>
              <a:pathLst>
                <a:path h="155152" w="934436">
                  <a:moveTo>
                    <a:pt x="0" y="0"/>
                  </a:moveTo>
                  <a:lnTo>
                    <a:pt x="934436" y="0"/>
                  </a:lnTo>
                  <a:lnTo>
                    <a:pt x="934436" y="155152"/>
                  </a:lnTo>
                  <a:lnTo>
                    <a:pt x="0" y="155152"/>
                  </a:lnTo>
                  <a:close/>
                </a:path>
              </a:pathLst>
            </a:custGeom>
            <a:solidFill>
              <a:srgbClr val="FFD16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934436" cy="278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GitHub Copilot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6716" y="365429"/>
            <a:ext cx="11194567" cy="1326542"/>
            <a:chOff x="0" y="0"/>
            <a:chExt cx="2340158" cy="277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0158" cy="277306"/>
            </a:xfrm>
            <a:custGeom>
              <a:avLst/>
              <a:gdLst/>
              <a:ahLst/>
              <a:cxnLst/>
              <a:rect r="r" b="b" t="t" l="l"/>
              <a:pathLst>
                <a:path h="277306" w="2340158">
                  <a:moveTo>
                    <a:pt x="65008" y="0"/>
                  </a:moveTo>
                  <a:lnTo>
                    <a:pt x="2275150" y="0"/>
                  </a:lnTo>
                  <a:cubicBezTo>
                    <a:pt x="2311053" y="0"/>
                    <a:pt x="2340158" y="29105"/>
                    <a:pt x="2340158" y="65008"/>
                  </a:cubicBezTo>
                  <a:lnTo>
                    <a:pt x="2340158" y="212297"/>
                  </a:lnTo>
                  <a:cubicBezTo>
                    <a:pt x="2340158" y="229539"/>
                    <a:pt x="2333309" y="246074"/>
                    <a:pt x="2321118" y="258265"/>
                  </a:cubicBezTo>
                  <a:cubicBezTo>
                    <a:pt x="2308926" y="270457"/>
                    <a:pt x="2292391" y="277306"/>
                    <a:pt x="2275150" y="277306"/>
                  </a:cubicBezTo>
                  <a:lnTo>
                    <a:pt x="65008" y="277306"/>
                  </a:lnTo>
                  <a:cubicBezTo>
                    <a:pt x="29105" y="277306"/>
                    <a:pt x="0" y="248201"/>
                    <a:pt x="0" y="212297"/>
                  </a:cubicBezTo>
                  <a:lnTo>
                    <a:pt x="0" y="65008"/>
                  </a:lnTo>
                  <a:cubicBezTo>
                    <a:pt x="0" y="47767"/>
                    <a:pt x="6849" y="31232"/>
                    <a:pt x="19041" y="19041"/>
                  </a:cubicBezTo>
                  <a:cubicBezTo>
                    <a:pt x="31232" y="6849"/>
                    <a:pt x="47767" y="0"/>
                    <a:pt x="65008" y="0"/>
                  </a:cubicBezTo>
                  <a:close/>
                </a:path>
              </a:pathLst>
            </a:custGeom>
            <a:solidFill>
              <a:srgbClr val="1A64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340158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Python Tips&amp;Tricks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889544" y="3803482"/>
            <a:ext cx="9906189" cy="6599475"/>
          </a:xfrm>
          <a:custGeom>
            <a:avLst/>
            <a:gdLst/>
            <a:ahLst/>
            <a:cxnLst/>
            <a:rect r="r" b="b" t="t" l="l"/>
            <a:pathLst>
              <a:path h="6599475" w="9906189">
                <a:moveTo>
                  <a:pt x="0" y="0"/>
                </a:moveTo>
                <a:lnTo>
                  <a:pt x="9906189" y="0"/>
                </a:lnTo>
                <a:lnTo>
                  <a:pt x="9906189" y="6599476"/>
                </a:lnTo>
                <a:lnTo>
                  <a:pt x="0" y="659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43573" y="5143500"/>
            <a:ext cx="14312016" cy="4380796"/>
          </a:xfrm>
          <a:custGeom>
            <a:avLst/>
            <a:gdLst/>
            <a:ahLst/>
            <a:cxnLst/>
            <a:rect r="r" b="b" t="t" l="l"/>
            <a:pathLst>
              <a:path h="4380796" w="14312016">
                <a:moveTo>
                  <a:pt x="0" y="0"/>
                </a:moveTo>
                <a:lnTo>
                  <a:pt x="14312016" y="0"/>
                </a:lnTo>
                <a:lnTo>
                  <a:pt x="14312016" y="4380796"/>
                </a:lnTo>
                <a:lnTo>
                  <a:pt x="0" y="4380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80700" y="1470266"/>
            <a:ext cx="9037762" cy="5632954"/>
          </a:xfrm>
          <a:custGeom>
            <a:avLst/>
            <a:gdLst/>
            <a:ahLst/>
            <a:cxnLst/>
            <a:rect r="r" b="b" t="t" l="l"/>
            <a:pathLst>
              <a:path h="5632954" w="9037762">
                <a:moveTo>
                  <a:pt x="0" y="0"/>
                </a:moveTo>
                <a:lnTo>
                  <a:pt x="9037762" y="0"/>
                </a:lnTo>
                <a:lnTo>
                  <a:pt x="9037762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6716" y="365429"/>
            <a:ext cx="11194567" cy="1326542"/>
            <a:chOff x="0" y="0"/>
            <a:chExt cx="2340158" cy="277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0158" cy="277306"/>
            </a:xfrm>
            <a:custGeom>
              <a:avLst/>
              <a:gdLst/>
              <a:ahLst/>
              <a:cxnLst/>
              <a:rect r="r" b="b" t="t" l="l"/>
              <a:pathLst>
                <a:path h="277306" w="2340158">
                  <a:moveTo>
                    <a:pt x="65008" y="0"/>
                  </a:moveTo>
                  <a:lnTo>
                    <a:pt x="2275150" y="0"/>
                  </a:lnTo>
                  <a:cubicBezTo>
                    <a:pt x="2311053" y="0"/>
                    <a:pt x="2340158" y="29105"/>
                    <a:pt x="2340158" y="65008"/>
                  </a:cubicBezTo>
                  <a:lnTo>
                    <a:pt x="2340158" y="212297"/>
                  </a:lnTo>
                  <a:cubicBezTo>
                    <a:pt x="2340158" y="229539"/>
                    <a:pt x="2333309" y="246074"/>
                    <a:pt x="2321118" y="258265"/>
                  </a:cubicBezTo>
                  <a:cubicBezTo>
                    <a:pt x="2308926" y="270457"/>
                    <a:pt x="2292391" y="277306"/>
                    <a:pt x="2275150" y="277306"/>
                  </a:cubicBezTo>
                  <a:lnTo>
                    <a:pt x="65008" y="277306"/>
                  </a:lnTo>
                  <a:cubicBezTo>
                    <a:pt x="29105" y="277306"/>
                    <a:pt x="0" y="248201"/>
                    <a:pt x="0" y="212297"/>
                  </a:cubicBezTo>
                  <a:lnTo>
                    <a:pt x="0" y="65008"/>
                  </a:lnTo>
                  <a:cubicBezTo>
                    <a:pt x="0" y="47767"/>
                    <a:pt x="6849" y="31232"/>
                    <a:pt x="19041" y="19041"/>
                  </a:cubicBezTo>
                  <a:cubicBezTo>
                    <a:pt x="31232" y="6849"/>
                    <a:pt x="47767" y="0"/>
                    <a:pt x="65008" y="0"/>
                  </a:cubicBezTo>
                  <a:close/>
                </a:path>
              </a:pathLst>
            </a:custGeom>
            <a:solidFill>
              <a:srgbClr val="1A64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340158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Python Tips&amp;Tricks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5755" y="1941810"/>
            <a:ext cx="7316490" cy="7316490"/>
          </a:xfrm>
          <a:custGeom>
            <a:avLst/>
            <a:gdLst/>
            <a:ahLst/>
            <a:cxnLst/>
            <a:rect r="r" b="b" t="t" l="l"/>
            <a:pathLst>
              <a:path h="7316490" w="7316490">
                <a:moveTo>
                  <a:pt x="0" y="0"/>
                </a:moveTo>
                <a:lnTo>
                  <a:pt x="7316490" y="0"/>
                </a:lnTo>
                <a:lnTo>
                  <a:pt x="7316490" y="7316490"/>
                </a:lnTo>
                <a:lnTo>
                  <a:pt x="0" y="7316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5753" y="0"/>
            <a:ext cx="13038515" cy="11291805"/>
          </a:xfrm>
          <a:custGeom>
            <a:avLst/>
            <a:gdLst/>
            <a:ahLst/>
            <a:cxnLst/>
            <a:rect r="r" b="b" t="t" l="l"/>
            <a:pathLst>
              <a:path h="11291805" w="13038515">
                <a:moveTo>
                  <a:pt x="0" y="0"/>
                </a:moveTo>
                <a:lnTo>
                  <a:pt x="13038514" y="0"/>
                </a:lnTo>
                <a:lnTo>
                  <a:pt x="13038514" y="11291805"/>
                </a:lnTo>
                <a:lnTo>
                  <a:pt x="0" y="11291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34" r="0" b="-77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62423" y="2372278"/>
            <a:ext cx="6097339" cy="277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0"/>
              </a:lnSpc>
            </a:pPr>
            <a:r>
              <a:rPr lang="en-US" sz="5271">
                <a:solidFill>
                  <a:srgbClr val="100F0D"/>
                </a:solidFill>
                <a:latin typeface="The Youngest"/>
              </a:rPr>
              <a:t>THANK</a:t>
            </a:r>
          </a:p>
          <a:p>
            <a:pPr algn="ctr">
              <a:lnSpc>
                <a:spcPts val="7380"/>
              </a:lnSpc>
            </a:pPr>
            <a:r>
              <a:rPr lang="en-US" sz="5271">
                <a:solidFill>
                  <a:srgbClr val="100F0D"/>
                </a:solidFill>
                <a:latin typeface="The Youngest"/>
              </a:rPr>
              <a:t> YOU FOR </a:t>
            </a:r>
          </a:p>
          <a:p>
            <a:pPr algn="ctr" marL="0" indent="0" lvl="0">
              <a:lnSpc>
                <a:spcPts val="7380"/>
              </a:lnSpc>
              <a:spcBef>
                <a:spcPct val="0"/>
              </a:spcBef>
            </a:pPr>
            <a:r>
              <a:rPr lang="en-US" sz="5271">
                <a:solidFill>
                  <a:srgbClr val="100F0D"/>
                </a:solidFill>
                <a:latin typeface="The Youngest"/>
              </a:rPr>
              <a:t>YOUR ATTENTION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03639" y="1749056"/>
            <a:ext cx="6234972" cy="1292581"/>
            <a:chOff x="0" y="0"/>
            <a:chExt cx="1303384" cy="270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384" cy="270206"/>
            </a:xfrm>
            <a:custGeom>
              <a:avLst/>
              <a:gdLst/>
              <a:ahLst/>
              <a:cxnLst/>
              <a:rect r="r" b="b" t="t" l="l"/>
              <a:pathLst>
                <a:path h="270206" w="1303384">
                  <a:moveTo>
                    <a:pt x="116719" y="0"/>
                  </a:moveTo>
                  <a:lnTo>
                    <a:pt x="1186665" y="0"/>
                  </a:lnTo>
                  <a:cubicBezTo>
                    <a:pt x="1217621" y="0"/>
                    <a:pt x="1247309" y="12297"/>
                    <a:pt x="1269198" y="34186"/>
                  </a:cubicBezTo>
                  <a:cubicBezTo>
                    <a:pt x="1291087" y="56075"/>
                    <a:pt x="1303384" y="85763"/>
                    <a:pt x="1303384" y="116719"/>
                  </a:cubicBezTo>
                  <a:lnTo>
                    <a:pt x="1303384" y="153487"/>
                  </a:lnTo>
                  <a:cubicBezTo>
                    <a:pt x="1303384" y="217949"/>
                    <a:pt x="1251127" y="270206"/>
                    <a:pt x="1186665" y="270206"/>
                  </a:cubicBezTo>
                  <a:lnTo>
                    <a:pt x="116719" y="270206"/>
                  </a:lnTo>
                  <a:cubicBezTo>
                    <a:pt x="85763" y="270206"/>
                    <a:pt x="56075" y="257909"/>
                    <a:pt x="34186" y="236020"/>
                  </a:cubicBezTo>
                  <a:cubicBezTo>
                    <a:pt x="12297" y="214131"/>
                    <a:pt x="0" y="184443"/>
                    <a:pt x="0" y="153487"/>
                  </a:cubicBezTo>
                  <a:lnTo>
                    <a:pt x="0" y="116719"/>
                  </a:lnTo>
                  <a:cubicBezTo>
                    <a:pt x="0" y="52257"/>
                    <a:pt x="52257" y="0"/>
                    <a:pt x="116719" y="0"/>
                  </a:cubicBezTo>
                  <a:close/>
                </a:path>
              </a:pathLst>
            </a:custGeom>
            <a:solidFill>
              <a:srgbClr val="1A64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303384" cy="394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AI ?!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56487" y="0"/>
            <a:ext cx="11092305" cy="11092305"/>
          </a:xfrm>
          <a:custGeom>
            <a:avLst/>
            <a:gdLst/>
            <a:ahLst/>
            <a:cxnLst/>
            <a:rect r="r" b="b" t="t" l="l"/>
            <a:pathLst>
              <a:path h="11092305" w="11092305">
                <a:moveTo>
                  <a:pt x="0" y="0"/>
                </a:moveTo>
                <a:lnTo>
                  <a:pt x="11092305" y="0"/>
                </a:lnTo>
                <a:lnTo>
                  <a:pt x="11092305" y="11092305"/>
                </a:lnTo>
                <a:lnTo>
                  <a:pt x="0" y="1109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84443" y="3679811"/>
            <a:ext cx="6873364" cy="364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36"/>
              </a:lnSpc>
              <a:spcBef>
                <a:spcPct val="0"/>
              </a:spcBef>
            </a:pPr>
            <a:r>
              <a:rPr lang="en-US" sz="4168">
                <a:solidFill>
                  <a:srgbClr val="000000"/>
                </a:solidFill>
                <a:latin typeface="DM Sans Bold"/>
              </a:rPr>
              <a:t> Artificial Intelligence is a branch of computer science that is concerned with building smart &amp; intelligent machines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0"/>
            <a:ext cx="2600624" cy="2575207"/>
            <a:chOff x="0" y="0"/>
            <a:chExt cx="3467499" cy="34336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06873" y="0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6" y="0"/>
                  </a:lnTo>
                  <a:lnTo>
                    <a:pt x="1664436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03064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05330" y="1769174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80957" y="456589"/>
              <a:ext cx="513181" cy="687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FFFFFF"/>
                  </a:solidFill>
                  <a:latin typeface="DM Sans Bold"/>
                </a:rPr>
                <a:t>AI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323113" y="1366365"/>
              <a:ext cx="624338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RL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50930" y="1366365"/>
              <a:ext cx="762576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ML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28868" y="2225763"/>
              <a:ext cx="671135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DL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69293" y="849615"/>
            <a:ext cx="9618707" cy="9618707"/>
          </a:xfrm>
          <a:custGeom>
            <a:avLst/>
            <a:gdLst/>
            <a:ahLst/>
            <a:cxnLst/>
            <a:rect r="r" b="b" t="t" l="l"/>
            <a:pathLst>
              <a:path h="9618707" w="9618707">
                <a:moveTo>
                  <a:pt x="0" y="0"/>
                </a:moveTo>
                <a:lnTo>
                  <a:pt x="9618707" y="0"/>
                </a:lnTo>
                <a:lnTo>
                  <a:pt x="9618707" y="9618708"/>
                </a:lnTo>
                <a:lnTo>
                  <a:pt x="0" y="9618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3017" y="4058122"/>
            <a:ext cx="6873364" cy="438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36"/>
              </a:lnSpc>
              <a:spcBef>
                <a:spcPct val="0"/>
              </a:spcBef>
            </a:pPr>
            <a:r>
              <a:rPr lang="en-US" sz="4168">
                <a:solidFill>
                  <a:srgbClr val="000000"/>
                </a:solidFill>
                <a:latin typeface="DM Sans Bold"/>
              </a:rPr>
              <a:t>Machine Learning is a technique to implement AI that can learn from data by themselves without being explicitly programmed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0"/>
            <a:ext cx="2600624" cy="2575207"/>
            <a:chOff x="0" y="0"/>
            <a:chExt cx="3467499" cy="34336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06873" y="0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6" y="0"/>
                  </a:lnTo>
                  <a:lnTo>
                    <a:pt x="1664436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03064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05330" y="1769174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80957" y="456589"/>
              <a:ext cx="513181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AI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323113" y="1366365"/>
              <a:ext cx="624338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RL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50930" y="1366365"/>
              <a:ext cx="762576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FFFFFF"/>
                  </a:solidFill>
                  <a:latin typeface="DM Sans Bold"/>
                </a:rPr>
                <a:t>ML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28868" y="2225763"/>
              <a:ext cx="671135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DL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2213" y="2196693"/>
            <a:ext cx="6234972" cy="1292581"/>
            <a:chOff x="0" y="0"/>
            <a:chExt cx="1303384" cy="2702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03384" cy="270206"/>
            </a:xfrm>
            <a:custGeom>
              <a:avLst/>
              <a:gdLst/>
              <a:ahLst/>
              <a:cxnLst/>
              <a:rect r="r" b="b" t="t" l="l"/>
              <a:pathLst>
                <a:path h="270206" w="1303384">
                  <a:moveTo>
                    <a:pt x="116719" y="0"/>
                  </a:moveTo>
                  <a:lnTo>
                    <a:pt x="1186665" y="0"/>
                  </a:lnTo>
                  <a:cubicBezTo>
                    <a:pt x="1217621" y="0"/>
                    <a:pt x="1247309" y="12297"/>
                    <a:pt x="1269198" y="34186"/>
                  </a:cubicBezTo>
                  <a:cubicBezTo>
                    <a:pt x="1291087" y="56075"/>
                    <a:pt x="1303384" y="85763"/>
                    <a:pt x="1303384" y="116719"/>
                  </a:cubicBezTo>
                  <a:lnTo>
                    <a:pt x="1303384" y="153487"/>
                  </a:lnTo>
                  <a:cubicBezTo>
                    <a:pt x="1303384" y="217949"/>
                    <a:pt x="1251127" y="270206"/>
                    <a:pt x="1186665" y="270206"/>
                  </a:cubicBezTo>
                  <a:lnTo>
                    <a:pt x="116719" y="270206"/>
                  </a:lnTo>
                  <a:cubicBezTo>
                    <a:pt x="85763" y="270206"/>
                    <a:pt x="56075" y="257909"/>
                    <a:pt x="34186" y="236020"/>
                  </a:cubicBezTo>
                  <a:cubicBezTo>
                    <a:pt x="12297" y="214131"/>
                    <a:pt x="0" y="184443"/>
                    <a:pt x="0" y="153487"/>
                  </a:cubicBezTo>
                  <a:lnTo>
                    <a:pt x="0" y="116719"/>
                  </a:lnTo>
                  <a:cubicBezTo>
                    <a:pt x="0" y="52257"/>
                    <a:pt x="52257" y="0"/>
                    <a:pt x="116719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23825"/>
              <a:ext cx="1303384" cy="394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ML ?!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0093" y="2575207"/>
            <a:ext cx="6084131" cy="3086100"/>
            <a:chOff x="0" y="0"/>
            <a:chExt cx="8112175" cy="4114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112175" cy="4114800"/>
              <a:chOff x="0" y="0"/>
              <a:chExt cx="1602405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0240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602405">
                    <a:moveTo>
                      <a:pt x="64896" y="0"/>
                    </a:moveTo>
                    <a:lnTo>
                      <a:pt x="1537509" y="0"/>
                    </a:lnTo>
                    <a:cubicBezTo>
                      <a:pt x="1573350" y="0"/>
                      <a:pt x="1602405" y="29055"/>
                      <a:pt x="1602405" y="64896"/>
                    </a:cubicBezTo>
                    <a:lnTo>
                      <a:pt x="1602405" y="747904"/>
                    </a:lnTo>
                    <a:cubicBezTo>
                      <a:pt x="1602405" y="765115"/>
                      <a:pt x="1595568" y="781622"/>
                      <a:pt x="1583397" y="793792"/>
                    </a:cubicBezTo>
                    <a:cubicBezTo>
                      <a:pt x="1571227" y="805963"/>
                      <a:pt x="1554720" y="812800"/>
                      <a:pt x="1537509" y="812800"/>
                    </a:cubicBezTo>
                    <a:lnTo>
                      <a:pt x="64896" y="812800"/>
                    </a:lnTo>
                    <a:cubicBezTo>
                      <a:pt x="29055" y="812800"/>
                      <a:pt x="0" y="783745"/>
                      <a:pt x="0" y="747904"/>
                    </a:cubicBezTo>
                    <a:lnTo>
                      <a:pt x="0" y="64896"/>
                    </a:lnTo>
                    <a:cubicBezTo>
                      <a:pt x="0" y="29055"/>
                      <a:pt x="29055" y="0"/>
                      <a:pt x="64896" y="0"/>
                    </a:cubicBezTo>
                    <a:close/>
                  </a:path>
                </a:pathLst>
              </a:custGeom>
              <a:solidFill>
                <a:srgbClr val="88F4A5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1602405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8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349781" y="424955"/>
              <a:ext cx="110435" cy="110435"/>
            </a:xfrm>
            <a:custGeom>
              <a:avLst/>
              <a:gdLst/>
              <a:ahLst/>
              <a:cxnLst/>
              <a:rect r="r" b="b" t="t" l="l"/>
              <a:pathLst>
                <a:path h="110435" w="110435">
                  <a:moveTo>
                    <a:pt x="0" y="0"/>
                  </a:moveTo>
                  <a:lnTo>
                    <a:pt x="110434" y="0"/>
                  </a:lnTo>
                  <a:lnTo>
                    <a:pt x="110434" y="110435"/>
                  </a:lnTo>
                  <a:lnTo>
                    <a:pt x="0" y="11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80590" y="424955"/>
              <a:ext cx="110435" cy="110435"/>
            </a:xfrm>
            <a:custGeom>
              <a:avLst/>
              <a:gdLst/>
              <a:ahLst/>
              <a:cxnLst/>
              <a:rect r="r" b="b" t="t" l="l"/>
              <a:pathLst>
                <a:path h="110435" w="110435">
                  <a:moveTo>
                    <a:pt x="0" y="0"/>
                  </a:moveTo>
                  <a:lnTo>
                    <a:pt x="110434" y="0"/>
                  </a:lnTo>
                  <a:lnTo>
                    <a:pt x="110434" y="110435"/>
                  </a:lnTo>
                  <a:lnTo>
                    <a:pt x="0" y="11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11398" y="424955"/>
              <a:ext cx="110435" cy="110435"/>
            </a:xfrm>
            <a:custGeom>
              <a:avLst/>
              <a:gdLst/>
              <a:ahLst/>
              <a:cxnLst/>
              <a:rect r="r" b="b" t="t" l="l"/>
              <a:pathLst>
                <a:path h="110435" w="110435">
                  <a:moveTo>
                    <a:pt x="0" y="0"/>
                  </a:moveTo>
                  <a:lnTo>
                    <a:pt x="110435" y="0"/>
                  </a:lnTo>
                  <a:lnTo>
                    <a:pt x="110435" y="110435"/>
                  </a:lnTo>
                  <a:lnTo>
                    <a:pt x="0" y="11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7610239" y="917074"/>
              <a:ext cx="123205" cy="1140326"/>
              <a:chOff x="0" y="0"/>
              <a:chExt cx="24337" cy="22525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4337" cy="225250"/>
              </a:xfrm>
              <a:custGeom>
                <a:avLst/>
                <a:gdLst/>
                <a:ahLst/>
                <a:cxnLst/>
                <a:rect r="r" b="b" t="t" l="l"/>
                <a:pathLst>
                  <a:path h="225250" w="24337">
                    <a:moveTo>
                      <a:pt x="12168" y="0"/>
                    </a:moveTo>
                    <a:lnTo>
                      <a:pt x="12168" y="0"/>
                    </a:lnTo>
                    <a:cubicBezTo>
                      <a:pt x="15396" y="0"/>
                      <a:pt x="18491" y="1282"/>
                      <a:pt x="20773" y="3564"/>
                    </a:cubicBezTo>
                    <a:cubicBezTo>
                      <a:pt x="23055" y="5846"/>
                      <a:pt x="24337" y="8941"/>
                      <a:pt x="24337" y="12168"/>
                    </a:cubicBezTo>
                    <a:lnTo>
                      <a:pt x="24337" y="213081"/>
                    </a:lnTo>
                    <a:cubicBezTo>
                      <a:pt x="24337" y="216308"/>
                      <a:pt x="23055" y="219404"/>
                      <a:pt x="20773" y="221686"/>
                    </a:cubicBezTo>
                    <a:cubicBezTo>
                      <a:pt x="18491" y="223968"/>
                      <a:pt x="15396" y="225250"/>
                      <a:pt x="12168" y="225250"/>
                    </a:cubicBezTo>
                    <a:lnTo>
                      <a:pt x="12168" y="225250"/>
                    </a:lnTo>
                    <a:cubicBezTo>
                      <a:pt x="8941" y="225250"/>
                      <a:pt x="5846" y="223968"/>
                      <a:pt x="3564" y="221686"/>
                    </a:cubicBezTo>
                    <a:cubicBezTo>
                      <a:pt x="1282" y="219404"/>
                      <a:pt x="0" y="216308"/>
                      <a:pt x="0" y="213081"/>
                    </a:cubicBezTo>
                    <a:lnTo>
                      <a:pt x="0" y="12168"/>
                    </a:lnTo>
                    <a:cubicBezTo>
                      <a:pt x="0" y="8941"/>
                      <a:pt x="1282" y="5846"/>
                      <a:pt x="3564" y="3564"/>
                    </a:cubicBezTo>
                    <a:cubicBezTo>
                      <a:pt x="5846" y="1282"/>
                      <a:pt x="8941" y="0"/>
                      <a:pt x="12168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24337" cy="282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8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280893" y="535390"/>
              <a:ext cx="5550389" cy="823966"/>
              <a:chOff x="0" y="0"/>
              <a:chExt cx="1096373" cy="16275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96373" cy="162759"/>
              </a:xfrm>
              <a:custGeom>
                <a:avLst/>
                <a:gdLst/>
                <a:ahLst/>
                <a:cxnLst/>
                <a:rect r="r" b="b" t="t" l="l"/>
                <a:pathLst>
                  <a:path h="162759" w="1096373">
                    <a:moveTo>
                      <a:pt x="81379" y="0"/>
                    </a:moveTo>
                    <a:lnTo>
                      <a:pt x="1014994" y="0"/>
                    </a:lnTo>
                    <a:cubicBezTo>
                      <a:pt x="1059938" y="0"/>
                      <a:pt x="1096373" y="36435"/>
                      <a:pt x="1096373" y="81379"/>
                    </a:cubicBezTo>
                    <a:lnTo>
                      <a:pt x="1096373" y="81379"/>
                    </a:lnTo>
                    <a:cubicBezTo>
                      <a:pt x="1096373" y="126324"/>
                      <a:pt x="1059938" y="162759"/>
                      <a:pt x="1014994" y="162759"/>
                    </a:cubicBezTo>
                    <a:lnTo>
                      <a:pt x="81379" y="162759"/>
                    </a:lnTo>
                    <a:cubicBezTo>
                      <a:pt x="36435" y="162759"/>
                      <a:pt x="0" y="126324"/>
                      <a:pt x="0" y="81379"/>
                    </a:cubicBezTo>
                    <a:lnTo>
                      <a:pt x="0" y="81379"/>
                    </a:lnTo>
                    <a:cubicBezTo>
                      <a:pt x="0" y="36435"/>
                      <a:pt x="36435" y="0"/>
                      <a:pt x="81379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096373" cy="219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8"/>
                  </a:lnSpc>
                </a:pPr>
                <a:r>
                  <a:rPr lang="en-US" sz="2618">
                    <a:solidFill>
                      <a:srgbClr val="FFFFFF"/>
                    </a:solidFill>
                    <a:latin typeface="Mont"/>
                  </a:rPr>
                  <a:t>Supervised Learning</a:t>
                </a: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921833" y="1646604"/>
              <a:ext cx="6268509" cy="999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2599">
                  <a:solidFill>
                    <a:srgbClr val="231916"/>
                  </a:solidFill>
                  <a:latin typeface="Mont"/>
                </a:rPr>
                <a:t>ML algorithms learn from labelled Data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02233" y="365429"/>
            <a:ext cx="6683534" cy="1326542"/>
            <a:chOff x="0" y="0"/>
            <a:chExt cx="1397153" cy="2773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97153" cy="277306"/>
            </a:xfrm>
            <a:custGeom>
              <a:avLst/>
              <a:gdLst/>
              <a:ahLst/>
              <a:cxnLst/>
              <a:rect r="r" b="b" t="t" l="l"/>
              <a:pathLst>
                <a:path h="277306" w="1397153">
                  <a:moveTo>
                    <a:pt x="108886" y="0"/>
                  </a:moveTo>
                  <a:lnTo>
                    <a:pt x="1288268" y="0"/>
                  </a:lnTo>
                  <a:cubicBezTo>
                    <a:pt x="1348404" y="0"/>
                    <a:pt x="1397153" y="48750"/>
                    <a:pt x="1397153" y="108886"/>
                  </a:cubicBezTo>
                  <a:lnTo>
                    <a:pt x="1397153" y="168420"/>
                  </a:lnTo>
                  <a:cubicBezTo>
                    <a:pt x="1397153" y="228556"/>
                    <a:pt x="1348404" y="277306"/>
                    <a:pt x="1288268" y="277306"/>
                  </a:cubicBezTo>
                  <a:lnTo>
                    <a:pt x="108886" y="277306"/>
                  </a:lnTo>
                  <a:cubicBezTo>
                    <a:pt x="48750" y="277306"/>
                    <a:pt x="0" y="228556"/>
                    <a:pt x="0" y="168420"/>
                  </a:cubicBezTo>
                  <a:lnTo>
                    <a:pt x="0" y="108886"/>
                  </a:lnTo>
                  <a:cubicBezTo>
                    <a:pt x="0" y="48750"/>
                    <a:pt x="48750" y="0"/>
                    <a:pt x="108886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23825"/>
              <a:ext cx="1397153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ML Types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043776" y="2575207"/>
            <a:ext cx="6084131" cy="3086100"/>
            <a:chOff x="0" y="0"/>
            <a:chExt cx="8112175" cy="41148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8112175" cy="4114800"/>
              <a:chOff x="0" y="0"/>
              <a:chExt cx="1602405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60240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602405">
                    <a:moveTo>
                      <a:pt x="64896" y="0"/>
                    </a:moveTo>
                    <a:lnTo>
                      <a:pt x="1537509" y="0"/>
                    </a:lnTo>
                    <a:cubicBezTo>
                      <a:pt x="1573350" y="0"/>
                      <a:pt x="1602405" y="29055"/>
                      <a:pt x="1602405" y="64896"/>
                    </a:cubicBezTo>
                    <a:lnTo>
                      <a:pt x="1602405" y="747904"/>
                    </a:lnTo>
                    <a:cubicBezTo>
                      <a:pt x="1602405" y="765115"/>
                      <a:pt x="1595568" y="781622"/>
                      <a:pt x="1583397" y="793792"/>
                    </a:cubicBezTo>
                    <a:cubicBezTo>
                      <a:pt x="1571227" y="805963"/>
                      <a:pt x="1554720" y="812800"/>
                      <a:pt x="1537509" y="812800"/>
                    </a:cubicBezTo>
                    <a:lnTo>
                      <a:pt x="64896" y="812800"/>
                    </a:lnTo>
                    <a:cubicBezTo>
                      <a:pt x="29055" y="812800"/>
                      <a:pt x="0" y="783745"/>
                      <a:pt x="0" y="747904"/>
                    </a:cubicBezTo>
                    <a:lnTo>
                      <a:pt x="0" y="64896"/>
                    </a:lnTo>
                    <a:cubicBezTo>
                      <a:pt x="0" y="29055"/>
                      <a:pt x="29055" y="0"/>
                      <a:pt x="64896" y="0"/>
                    </a:cubicBezTo>
                    <a:close/>
                  </a:path>
                </a:pathLst>
              </a:custGeom>
              <a:solidFill>
                <a:srgbClr val="88F4A5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1602405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8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349781" y="424955"/>
              <a:ext cx="110435" cy="110435"/>
            </a:xfrm>
            <a:custGeom>
              <a:avLst/>
              <a:gdLst/>
              <a:ahLst/>
              <a:cxnLst/>
              <a:rect r="r" b="b" t="t" l="l"/>
              <a:pathLst>
                <a:path h="110435" w="110435">
                  <a:moveTo>
                    <a:pt x="0" y="0"/>
                  </a:moveTo>
                  <a:lnTo>
                    <a:pt x="110434" y="0"/>
                  </a:lnTo>
                  <a:lnTo>
                    <a:pt x="110434" y="110435"/>
                  </a:lnTo>
                  <a:lnTo>
                    <a:pt x="0" y="11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580590" y="424955"/>
              <a:ext cx="110435" cy="110435"/>
            </a:xfrm>
            <a:custGeom>
              <a:avLst/>
              <a:gdLst/>
              <a:ahLst/>
              <a:cxnLst/>
              <a:rect r="r" b="b" t="t" l="l"/>
              <a:pathLst>
                <a:path h="110435" w="110435">
                  <a:moveTo>
                    <a:pt x="0" y="0"/>
                  </a:moveTo>
                  <a:lnTo>
                    <a:pt x="110434" y="0"/>
                  </a:lnTo>
                  <a:lnTo>
                    <a:pt x="110434" y="110435"/>
                  </a:lnTo>
                  <a:lnTo>
                    <a:pt x="0" y="11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811398" y="424955"/>
              <a:ext cx="110435" cy="110435"/>
            </a:xfrm>
            <a:custGeom>
              <a:avLst/>
              <a:gdLst/>
              <a:ahLst/>
              <a:cxnLst/>
              <a:rect r="r" b="b" t="t" l="l"/>
              <a:pathLst>
                <a:path h="110435" w="110435">
                  <a:moveTo>
                    <a:pt x="0" y="0"/>
                  </a:moveTo>
                  <a:lnTo>
                    <a:pt x="110435" y="0"/>
                  </a:lnTo>
                  <a:lnTo>
                    <a:pt x="110435" y="110435"/>
                  </a:lnTo>
                  <a:lnTo>
                    <a:pt x="0" y="11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27" id="27"/>
            <p:cNvGrpSpPr/>
            <p:nvPr/>
          </p:nvGrpSpPr>
          <p:grpSpPr>
            <a:xfrm rot="0">
              <a:off x="7610239" y="917074"/>
              <a:ext cx="123205" cy="1140326"/>
              <a:chOff x="0" y="0"/>
              <a:chExt cx="24337" cy="22525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4337" cy="225250"/>
              </a:xfrm>
              <a:custGeom>
                <a:avLst/>
                <a:gdLst/>
                <a:ahLst/>
                <a:cxnLst/>
                <a:rect r="r" b="b" t="t" l="l"/>
                <a:pathLst>
                  <a:path h="225250" w="24337">
                    <a:moveTo>
                      <a:pt x="12168" y="0"/>
                    </a:moveTo>
                    <a:lnTo>
                      <a:pt x="12168" y="0"/>
                    </a:lnTo>
                    <a:cubicBezTo>
                      <a:pt x="15396" y="0"/>
                      <a:pt x="18491" y="1282"/>
                      <a:pt x="20773" y="3564"/>
                    </a:cubicBezTo>
                    <a:cubicBezTo>
                      <a:pt x="23055" y="5846"/>
                      <a:pt x="24337" y="8941"/>
                      <a:pt x="24337" y="12168"/>
                    </a:cubicBezTo>
                    <a:lnTo>
                      <a:pt x="24337" y="213081"/>
                    </a:lnTo>
                    <a:cubicBezTo>
                      <a:pt x="24337" y="216308"/>
                      <a:pt x="23055" y="219404"/>
                      <a:pt x="20773" y="221686"/>
                    </a:cubicBezTo>
                    <a:cubicBezTo>
                      <a:pt x="18491" y="223968"/>
                      <a:pt x="15396" y="225250"/>
                      <a:pt x="12168" y="225250"/>
                    </a:cubicBezTo>
                    <a:lnTo>
                      <a:pt x="12168" y="225250"/>
                    </a:lnTo>
                    <a:cubicBezTo>
                      <a:pt x="8941" y="225250"/>
                      <a:pt x="5846" y="223968"/>
                      <a:pt x="3564" y="221686"/>
                    </a:cubicBezTo>
                    <a:cubicBezTo>
                      <a:pt x="1282" y="219404"/>
                      <a:pt x="0" y="216308"/>
                      <a:pt x="0" y="213081"/>
                    </a:cubicBezTo>
                    <a:lnTo>
                      <a:pt x="0" y="12168"/>
                    </a:lnTo>
                    <a:cubicBezTo>
                      <a:pt x="0" y="8941"/>
                      <a:pt x="1282" y="5846"/>
                      <a:pt x="3564" y="3564"/>
                    </a:cubicBezTo>
                    <a:cubicBezTo>
                      <a:pt x="5846" y="1282"/>
                      <a:pt x="8941" y="0"/>
                      <a:pt x="12168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24337" cy="282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8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1833" y="1646604"/>
              <a:ext cx="6268509" cy="999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2599">
                  <a:solidFill>
                    <a:srgbClr val="231916"/>
                  </a:solidFill>
                  <a:latin typeface="Mont"/>
                </a:rPr>
                <a:t>ML algorithms learn from Unlabelled Data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1280893" y="424955"/>
              <a:ext cx="5550389" cy="823966"/>
              <a:chOff x="0" y="0"/>
              <a:chExt cx="1096373" cy="162759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096373" cy="162759"/>
              </a:xfrm>
              <a:custGeom>
                <a:avLst/>
                <a:gdLst/>
                <a:ahLst/>
                <a:cxnLst/>
                <a:rect r="r" b="b" t="t" l="l"/>
                <a:pathLst>
                  <a:path h="162759" w="1096373">
                    <a:moveTo>
                      <a:pt x="81379" y="0"/>
                    </a:moveTo>
                    <a:lnTo>
                      <a:pt x="1014994" y="0"/>
                    </a:lnTo>
                    <a:cubicBezTo>
                      <a:pt x="1059938" y="0"/>
                      <a:pt x="1096373" y="36435"/>
                      <a:pt x="1096373" y="81379"/>
                    </a:cubicBezTo>
                    <a:lnTo>
                      <a:pt x="1096373" y="81379"/>
                    </a:lnTo>
                    <a:cubicBezTo>
                      <a:pt x="1096373" y="126324"/>
                      <a:pt x="1059938" y="162759"/>
                      <a:pt x="1014994" y="162759"/>
                    </a:cubicBezTo>
                    <a:lnTo>
                      <a:pt x="81379" y="162759"/>
                    </a:lnTo>
                    <a:cubicBezTo>
                      <a:pt x="36435" y="162759"/>
                      <a:pt x="0" y="126324"/>
                      <a:pt x="0" y="81379"/>
                    </a:cubicBezTo>
                    <a:lnTo>
                      <a:pt x="0" y="81379"/>
                    </a:lnTo>
                    <a:cubicBezTo>
                      <a:pt x="0" y="36435"/>
                      <a:pt x="36435" y="0"/>
                      <a:pt x="81379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1096373" cy="219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8"/>
                  </a:lnSpc>
                </a:pPr>
                <a:r>
                  <a:rPr lang="en-US" sz="2618">
                    <a:solidFill>
                      <a:srgbClr val="FFFFFF"/>
                    </a:solidFill>
                    <a:latin typeface="Mont"/>
                  </a:rPr>
                  <a:t>Unsupervised Learning</a:t>
                </a: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6101934" y="6172200"/>
            <a:ext cx="6084131" cy="3086100"/>
            <a:chOff x="0" y="0"/>
            <a:chExt cx="8112175" cy="411480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8112175" cy="4114800"/>
              <a:chOff x="0" y="0"/>
              <a:chExt cx="1602405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60240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602405">
                    <a:moveTo>
                      <a:pt x="64896" y="0"/>
                    </a:moveTo>
                    <a:lnTo>
                      <a:pt x="1537509" y="0"/>
                    </a:lnTo>
                    <a:cubicBezTo>
                      <a:pt x="1573350" y="0"/>
                      <a:pt x="1602405" y="29055"/>
                      <a:pt x="1602405" y="64896"/>
                    </a:cubicBezTo>
                    <a:lnTo>
                      <a:pt x="1602405" y="747904"/>
                    </a:lnTo>
                    <a:cubicBezTo>
                      <a:pt x="1602405" y="765115"/>
                      <a:pt x="1595568" y="781622"/>
                      <a:pt x="1583397" y="793792"/>
                    </a:cubicBezTo>
                    <a:cubicBezTo>
                      <a:pt x="1571227" y="805963"/>
                      <a:pt x="1554720" y="812800"/>
                      <a:pt x="1537509" y="812800"/>
                    </a:cubicBezTo>
                    <a:lnTo>
                      <a:pt x="64896" y="812800"/>
                    </a:lnTo>
                    <a:cubicBezTo>
                      <a:pt x="29055" y="812800"/>
                      <a:pt x="0" y="783745"/>
                      <a:pt x="0" y="747904"/>
                    </a:cubicBezTo>
                    <a:lnTo>
                      <a:pt x="0" y="64896"/>
                    </a:lnTo>
                    <a:cubicBezTo>
                      <a:pt x="0" y="29055"/>
                      <a:pt x="29055" y="0"/>
                      <a:pt x="64896" y="0"/>
                    </a:cubicBezTo>
                    <a:close/>
                  </a:path>
                </a:pathLst>
              </a:custGeom>
              <a:solidFill>
                <a:srgbClr val="88F4A5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1602405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8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349781" y="424955"/>
              <a:ext cx="110435" cy="110435"/>
            </a:xfrm>
            <a:custGeom>
              <a:avLst/>
              <a:gdLst/>
              <a:ahLst/>
              <a:cxnLst/>
              <a:rect r="r" b="b" t="t" l="l"/>
              <a:pathLst>
                <a:path h="110435" w="110435">
                  <a:moveTo>
                    <a:pt x="0" y="0"/>
                  </a:moveTo>
                  <a:lnTo>
                    <a:pt x="110434" y="0"/>
                  </a:lnTo>
                  <a:lnTo>
                    <a:pt x="110434" y="110435"/>
                  </a:lnTo>
                  <a:lnTo>
                    <a:pt x="0" y="11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580590" y="424955"/>
              <a:ext cx="110435" cy="110435"/>
            </a:xfrm>
            <a:custGeom>
              <a:avLst/>
              <a:gdLst/>
              <a:ahLst/>
              <a:cxnLst/>
              <a:rect r="r" b="b" t="t" l="l"/>
              <a:pathLst>
                <a:path h="110435" w="110435">
                  <a:moveTo>
                    <a:pt x="0" y="0"/>
                  </a:moveTo>
                  <a:lnTo>
                    <a:pt x="110434" y="0"/>
                  </a:lnTo>
                  <a:lnTo>
                    <a:pt x="110434" y="110435"/>
                  </a:lnTo>
                  <a:lnTo>
                    <a:pt x="0" y="11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811398" y="424955"/>
              <a:ext cx="110435" cy="110435"/>
            </a:xfrm>
            <a:custGeom>
              <a:avLst/>
              <a:gdLst/>
              <a:ahLst/>
              <a:cxnLst/>
              <a:rect r="r" b="b" t="t" l="l"/>
              <a:pathLst>
                <a:path h="110435" w="110435">
                  <a:moveTo>
                    <a:pt x="0" y="0"/>
                  </a:moveTo>
                  <a:lnTo>
                    <a:pt x="110435" y="0"/>
                  </a:lnTo>
                  <a:lnTo>
                    <a:pt x="110435" y="110435"/>
                  </a:lnTo>
                  <a:lnTo>
                    <a:pt x="0" y="11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41" id="41"/>
            <p:cNvGrpSpPr/>
            <p:nvPr/>
          </p:nvGrpSpPr>
          <p:grpSpPr>
            <a:xfrm rot="0">
              <a:off x="7610239" y="917074"/>
              <a:ext cx="123205" cy="1140326"/>
              <a:chOff x="0" y="0"/>
              <a:chExt cx="24337" cy="22525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24337" cy="225250"/>
              </a:xfrm>
              <a:custGeom>
                <a:avLst/>
                <a:gdLst/>
                <a:ahLst/>
                <a:cxnLst/>
                <a:rect r="r" b="b" t="t" l="l"/>
                <a:pathLst>
                  <a:path h="225250" w="24337">
                    <a:moveTo>
                      <a:pt x="12168" y="0"/>
                    </a:moveTo>
                    <a:lnTo>
                      <a:pt x="12168" y="0"/>
                    </a:lnTo>
                    <a:cubicBezTo>
                      <a:pt x="15396" y="0"/>
                      <a:pt x="18491" y="1282"/>
                      <a:pt x="20773" y="3564"/>
                    </a:cubicBezTo>
                    <a:cubicBezTo>
                      <a:pt x="23055" y="5846"/>
                      <a:pt x="24337" y="8941"/>
                      <a:pt x="24337" y="12168"/>
                    </a:cubicBezTo>
                    <a:lnTo>
                      <a:pt x="24337" y="213081"/>
                    </a:lnTo>
                    <a:cubicBezTo>
                      <a:pt x="24337" y="216308"/>
                      <a:pt x="23055" y="219404"/>
                      <a:pt x="20773" y="221686"/>
                    </a:cubicBezTo>
                    <a:cubicBezTo>
                      <a:pt x="18491" y="223968"/>
                      <a:pt x="15396" y="225250"/>
                      <a:pt x="12168" y="225250"/>
                    </a:cubicBezTo>
                    <a:lnTo>
                      <a:pt x="12168" y="225250"/>
                    </a:lnTo>
                    <a:cubicBezTo>
                      <a:pt x="8941" y="225250"/>
                      <a:pt x="5846" y="223968"/>
                      <a:pt x="3564" y="221686"/>
                    </a:cubicBezTo>
                    <a:cubicBezTo>
                      <a:pt x="1282" y="219404"/>
                      <a:pt x="0" y="216308"/>
                      <a:pt x="0" y="213081"/>
                    </a:cubicBezTo>
                    <a:lnTo>
                      <a:pt x="0" y="12168"/>
                    </a:lnTo>
                    <a:cubicBezTo>
                      <a:pt x="0" y="8941"/>
                      <a:pt x="1282" y="5846"/>
                      <a:pt x="3564" y="3564"/>
                    </a:cubicBezTo>
                    <a:cubicBezTo>
                      <a:pt x="5846" y="1282"/>
                      <a:pt x="8941" y="0"/>
                      <a:pt x="12168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57150"/>
                <a:ext cx="24337" cy="282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8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921833" y="1646604"/>
              <a:ext cx="6268509" cy="1862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2599">
                  <a:solidFill>
                    <a:srgbClr val="231916"/>
                  </a:solidFill>
                  <a:latin typeface="Mont"/>
                </a:rPr>
                <a:t>Here the agent learns how to make the best decision = the action that maximize its rewards</a:t>
              </a:r>
            </a:p>
          </p:txBody>
        </p:sp>
        <p:grpSp>
          <p:nvGrpSpPr>
            <p:cNvPr name="Group 45" id="45"/>
            <p:cNvGrpSpPr/>
            <p:nvPr/>
          </p:nvGrpSpPr>
          <p:grpSpPr>
            <a:xfrm rot="0">
              <a:off x="1101363" y="424955"/>
              <a:ext cx="5909449" cy="820382"/>
              <a:chOff x="0" y="0"/>
              <a:chExt cx="1167298" cy="16205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167299" cy="162051"/>
              </a:xfrm>
              <a:custGeom>
                <a:avLst/>
                <a:gdLst/>
                <a:ahLst/>
                <a:cxnLst/>
                <a:rect r="r" b="b" t="t" l="l"/>
                <a:pathLst>
                  <a:path h="162051" w="1167299">
                    <a:moveTo>
                      <a:pt x="81025" y="0"/>
                    </a:moveTo>
                    <a:lnTo>
                      <a:pt x="1086273" y="0"/>
                    </a:lnTo>
                    <a:cubicBezTo>
                      <a:pt x="1131022" y="0"/>
                      <a:pt x="1167299" y="36276"/>
                      <a:pt x="1167299" y="81025"/>
                    </a:cubicBezTo>
                    <a:lnTo>
                      <a:pt x="1167299" y="81025"/>
                    </a:lnTo>
                    <a:cubicBezTo>
                      <a:pt x="1167299" y="125774"/>
                      <a:pt x="1131022" y="162051"/>
                      <a:pt x="1086273" y="162051"/>
                    </a:cubicBezTo>
                    <a:lnTo>
                      <a:pt x="81025" y="162051"/>
                    </a:lnTo>
                    <a:cubicBezTo>
                      <a:pt x="36276" y="162051"/>
                      <a:pt x="0" y="125774"/>
                      <a:pt x="0" y="81025"/>
                    </a:cubicBezTo>
                    <a:lnTo>
                      <a:pt x="0" y="81025"/>
                    </a:lnTo>
                    <a:cubicBezTo>
                      <a:pt x="0" y="36276"/>
                      <a:pt x="36276" y="0"/>
                      <a:pt x="81025" y="0"/>
                    </a:cubicBezTo>
                    <a:close/>
                  </a:path>
                </a:pathLst>
              </a:custGeom>
              <a:solidFill>
                <a:srgbClr val="3AB85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57150"/>
                <a:ext cx="1167298" cy="2192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8"/>
                  </a:lnSpc>
                </a:pPr>
                <a:r>
                  <a:rPr lang="en-US" sz="2618">
                    <a:solidFill>
                      <a:srgbClr val="FFFFFF"/>
                    </a:solidFill>
                    <a:latin typeface="Mont"/>
                  </a:rPr>
                  <a:t>Reinforcement Learning</a:t>
                </a: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0" y="0"/>
            <a:ext cx="2600624" cy="2575207"/>
            <a:chOff x="0" y="0"/>
            <a:chExt cx="3467499" cy="343360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906873" y="0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6" y="0"/>
                  </a:lnTo>
                  <a:lnTo>
                    <a:pt x="1664436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803064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905330" y="1769174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 rot="0">
              <a:off x="1480957" y="456589"/>
              <a:ext cx="513181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AI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2323113" y="1366365"/>
              <a:ext cx="624338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RL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450930" y="1366365"/>
              <a:ext cx="762576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FFFFFF"/>
                  </a:solidFill>
                  <a:latin typeface="DM Sans Bold"/>
                </a:rPr>
                <a:t>ML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1328868" y="2225763"/>
              <a:ext cx="671135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DL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02233" y="365429"/>
            <a:ext cx="6683534" cy="1326542"/>
            <a:chOff x="0" y="0"/>
            <a:chExt cx="1397153" cy="277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153" cy="277306"/>
            </a:xfrm>
            <a:custGeom>
              <a:avLst/>
              <a:gdLst/>
              <a:ahLst/>
              <a:cxnLst/>
              <a:rect r="r" b="b" t="t" l="l"/>
              <a:pathLst>
                <a:path h="277306" w="1397153">
                  <a:moveTo>
                    <a:pt x="108886" y="0"/>
                  </a:moveTo>
                  <a:lnTo>
                    <a:pt x="1288268" y="0"/>
                  </a:lnTo>
                  <a:cubicBezTo>
                    <a:pt x="1348404" y="0"/>
                    <a:pt x="1397153" y="48750"/>
                    <a:pt x="1397153" y="108886"/>
                  </a:cubicBezTo>
                  <a:lnTo>
                    <a:pt x="1397153" y="168420"/>
                  </a:lnTo>
                  <a:cubicBezTo>
                    <a:pt x="1397153" y="228556"/>
                    <a:pt x="1348404" y="277306"/>
                    <a:pt x="1288268" y="277306"/>
                  </a:cubicBezTo>
                  <a:lnTo>
                    <a:pt x="108886" y="277306"/>
                  </a:lnTo>
                  <a:cubicBezTo>
                    <a:pt x="48750" y="277306"/>
                    <a:pt x="0" y="228556"/>
                    <a:pt x="0" y="168420"/>
                  </a:cubicBezTo>
                  <a:lnTo>
                    <a:pt x="0" y="108886"/>
                  </a:lnTo>
                  <a:cubicBezTo>
                    <a:pt x="0" y="48750"/>
                    <a:pt x="48750" y="0"/>
                    <a:pt x="108886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397153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ML Types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470208"/>
            <a:ext cx="18288000" cy="3949048"/>
            <a:chOff x="0" y="0"/>
            <a:chExt cx="24384000" cy="52653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829677" y="0"/>
              <a:ext cx="11554323" cy="5265397"/>
            </a:xfrm>
            <a:custGeom>
              <a:avLst/>
              <a:gdLst/>
              <a:ahLst/>
              <a:cxnLst/>
              <a:rect r="r" b="b" t="t" l="l"/>
              <a:pathLst>
                <a:path h="5265397" w="11554323">
                  <a:moveTo>
                    <a:pt x="0" y="0"/>
                  </a:moveTo>
                  <a:lnTo>
                    <a:pt x="11554323" y="0"/>
                  </a:lnTo>
                  <a:lnTo>
                    <a:pt x="11554323" y="5265397"/>
                  </a:lnTo>
                  <a:lnTo>
                    <a:pt x="0" y="5265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3" t="-39302" r="-1282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95197" cy="5265397"/>
            </a:xfrm>
            <a:custGeom>
              <a:avLst/>
              <a:gdLst/>
              <a:ahLst/>
              <a:cxnLst/>
              <a:rect r="r" b="b" t="t" l="l"/>
              <a:pathLst>
                <a:path h="5265397" w="11495197">
                  <a:moveTo>
                    <a:pt x="0" y="0"/>
                  </a:moveTo>
                  <a:lnTo>
                    <a:pt x="11495197" y="0"/>
                  </a:lnTo>
                  <a:lnTo>
                    <a:pt x="11495197" y="5265397"/>
                  </a:lnTo>
                  <a:lnTo>
                    <a:pt x="0" y="5265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918" t="-37169" r="-7836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9079569" y="798350"/>
              <a:ext cx="2722708" cy="880233"/>
              <a:chOff x="0" y="0"/>
              <a:chExt cx="537819" cy="17387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37819" cy="173873"/>
              </a:xfrm>
              <a:custGeom>
                <a:avLst/>
                <a:gdLst/>
                <a:ahLst/>
                <a:cxnLst/>
                <a:rect r="r" b="b" t="t" l="l"/>
                <a:pathLst>
                  <a:path h="173873" w="537819">
                    <a:moveTo>
                      <a:pt x="0" y="0"/>
                    </a:moveTo>
                    <a:lnTo>
                      <a:pt x="537819" y="0"/>
                    </a:lnTo>
                    <a:lnTo>
                      <a:pt x="537819" y="173873"/>
                    </a:lnTo>
                    <a:lnTo>
                      <a:pt x="0" y="17387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37819" cy="231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8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7042473" y="4364645"/>
              <a:ext cx="4114800" cy="812227"/>
              <a:chOff x="0" y="0"/>
              <a:chExt cx="812800" cy="16044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160440"/>
              </a:xfrm>
              <a:custGeom>
                <a:avLst/>
                <a:gdLst/>
                <a:ahLst/>
                <a:cxnLst/>
                <a:rect r="r" b="b" t="t" l="l"/>
                <a:pathLst>
                  <a:path h="16044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60440"/>
                    </a:lnTo>
                    <a:lnTo>
                      <a:pt x="0" y="16044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812800" cy="2175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8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0698132" y="2575207"/>
            <a:ext cx="6561168" cy="1009176"/>
            <a:chOff x="0" y="0"/>
            <a:chExt cx="1728044" cy="2657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28044" cy="265791"/>
            </a:xfrm>
            <a:custGeom>
              <a:avLst/>
              <a:gdLst/>
              <a:ahLst/>
              <a:cxnLst/>
              <a:rect r="r" b="b" t="t" l="l"/>
              <a:pathLst>
                <a:path h="265791" w="1728044">
                  <a:moveTo>
                    <a:pt x="60178" y="0"/>
                  </a:moveTo>
                  <a:lnTo>
                    <a:pt x="1667866" y="0"/>
                  </a:lnTo>
                  <a:cubicBezTo>
                    <a:pt x="1701102" y="0"/>
                    <a:pt x="1728044" y="26943"/>
                    <a:pt x="1728044" y="60178"/>
                  </a:cubicBezTo>
                  <a:lnTo>
                    <a:pt x="1728044" y="205613"/>
                  </a:lnTo>
                  <a:cubicBezTo>
                    <a:pt x="1728044" y="221574"/>
                    <a:pt x="1721704" y="236880"/>
                    <a:pt x="1710419" y="248166"/>
                  </a:cubicBezTo>
                  <a:cubicBezTo>
                    <a:pt x="1699133" y="259451"/>
                    <a:pt x="1683826" y="265791"/>
                    <a:pt x="1667866" y="265791"/>
                  </a:cubicBezTo>
                  <a:lnTo>
                    <a:pt x="60178" y="265791"/>
                  </a:lnTo>
                  <a:cubicBezTo>
                    <a:pt x="44218" y="265791"/>
                    <a:pt x="28911" y="259451"/>
                    <a:pt x="17626" y="248166"/>
                  </a:cubicBezTo>
                  <a:cubicBezTo>
                    <a:pt x="6340" y="236880"/>
                    <a:pt x="0" y="221574"/>
                    <a:pt x="0" y="205613"/>
                  </a:cubicBezTo>
                  <a:lnTo>
                    <a:pt x="0" y="60178"/>
                  </a:lnTo>
                  <a:cubicBezTo>
                    <a:pt x="0" y="44218"/>
                    <a:pt x="6340" y="28911"/>
                    <a:pt x="17626" y="17626"/>
                  </a:cubicBezTo>
                  <a:cubicBezTo>
                    <a:pt x="28911" y="6340"/>
                    <a:pt x="44218" y="0"/>
                    <a:pt x="60178" y="0"/>
                  </a:cubicBezTo>
                  <a:close/>
                </a:path>
              </a:pathLst>
            </a:custGeom>
            <a:solidFill>
              <a:srgbClr val="88F4A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728044" cy="322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8"/>
                </a:lnSpc>
              </a:pPr>
              <a:r>
                <a:rPr lang="en-US" sz="2618">
                  <a:solidFill>
                    <a:srgbClr val="000000"/>
                  </a:solidFill>
                  <a:latin typeface="Mont"/>
                </a:rPr>
                <a:t>Unsupervised Learning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2575207"/>
            <a:ext cx="6469614" cy="1009176"/>
            <a:chOff x="0" y="0"/>
            <a:chExt cx="1703931" cy="2657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03931" cy="265791"/>
            </a:xfrm>
            <a:custGeom>
              <a:avLst/>
              <a:gdLst/>
              <a:ahLst/>
              <a:cxnLst/>
              <a:rect r="r" b="b" t="t" l="l"/>
              <a:pathLst>
                <a:path h="265791" w="1703931">
                  <a:moveTo>
                    <a:pt x="61030" y="0"/>
                  </a:moveTo>
                  <a:lnTo>
                    <a:pt x="1642902" y="0"/>
                  </a:lnTo>
                  <a:cubicBezTo>
                    <a:pt x="1676607" y="0"/>
                    <a:pt x="1703931" y="27324"/>
                    <a:pt x="1703931" y="61030"/>
                  </a:cubicBezTo>
                  <a:lnTo>
                    <a:pt x="1703931" y="204762"/>
                  </a:lnTo>
                  <a:cubicBezTo>
                    <a:pt x="1703931" y="220948"/>
                    <a:pt x="1697501" y="236471"/>
                    <a:pt x="1686056" y="247916"/>
                  </a:cubicBezTo>
                  <a:cubicBezTo>
                    <a:pt x="1674611" y="259361"/>
                    <a:pt x="1659088" y="265791"/>
                    <a:pt x="1642902" y="265791"/>
                  </a:cubicBezTo>
                  <a:lnTo>
                    <a:pt x="61030" y="265791"/>
                  </a:lnTo>
                  <a:cubicBezTo>
                    <a:pt x="44844" y="265791"/>
                    <a:pt x="29320" y="259361"/>
                    <a:pt x="17875" y="247916"/>
                  </a:cubicBezTo>
                  <a:cubicBezTo>
                    <a:pt x="6430" y="236471"/>
                    <a:pt x="0" y="220948"/>
                    <a:pt x="0" y="204762"/>
                  </a:cubicBezTo>
                  <a:lnTo>
                    <a:pt x="0" y="61030"/>
                  </a:lnTo>
                  <a:cubicBezTo>
                    <a:pt x="0" y="44844"/>
                    <a:pt x="6430" y="29320"/>
                    <a:pt x="17875" y="17875"/>
                  </a:cubicBezTo>
                  <a:cubicBezTo>
                    <a:pt x="29320" y="6430"/>
                    <a:pt x="44844" y="0"/>
                    <a:pt x="61030" y="0"/>
                  </a:cubicBezTo>
                  <a:close/>
                </a:path>
              </a:pathLst>
            </a:custGeom>
            <a:solidFill>
              <a:srgbClr val="88F4A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703931" cy="322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8"/>
                </a:lnSpc>
              </a:pPr>
              <a:r>
                <a:rPr lang="en-US" sz="2618">
                  <a:solidFill>
                    <a:srgbClr val="000000"/>
                  </a:solidFill>
                  <a:latin typeface="Mont"/>
                </a:rPr>
                <a:t>Supervised Learning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054320" y="3519826"/>
            <a:ext cx="179361" cy="5849812"/>
            <a:chOff x="0" y="0"/>
            <a:chExt cx="47239" cy="15406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39" cy="1540691"/>
            </a:xfrm>
            <a:custGeom>
              <a:avLst/>
              <a:gdLst/>
              <a:ahLst/>
              <a:cxnLst/>
              <a:rect r="r" b="b" t="t" l="l"/>
              <a:pathLst>
                <a:path h="1540691" w="47239">
                  <a:moveTo>
                    <a:pt x="0" y="0"/>
                  </a:moveTo>
                  <a:lnTo>
                    <a:pt x="47239" y="0"/>
                  </a:lnTo>
                  <a:lnTo>
                    <a:pt x="47239" y="1540691"/>
                  </a:lnTo>
                  <a:lnTo>
                    <a:pt x="0" y="1540691"/>
                  </a:lnTo>
                  <a:close/>
                </a:path>
              </a:pathLst>
            </a:custGeom>
            <a:solidFill>
              <a:srgbClr val="88F4A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47239" cy="1597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0" y="0"/>
            <a:ext cx="2600624" cy="2575207"/>
            <a:chOff x="0" y="0"/>
            <a:chExt cx="3467499" cy="343360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906873" y="0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6" y="0"/>
                  </a:lnTo>
                  <a:lnTo>
                    <a:pt x="1664436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03064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905330" y="1769174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480957" y="456589"/>
              <a:ext cx="513181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AI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323113" y="1366365"/>
              <a:ext cx="624338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RL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450930" y="1366365"/>
              <a:ext cx="762576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FFFFFF"/>
                  </a:solidFill>
                  <a:latin typeface="DM Sans Bold"/>
                </a:rPr>
                <a:t>ML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328868" y="2225763"/>
              <a:ext cx="671135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DL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02233" y="365429"/>
            <a:ext cx="6683534" cy="1326542"/>
            <a:chOff x="0" y="0"/>
            <a:chExt cx="1397153" cy="277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153" cy="277306"/>
            </a:xfrm>
            <a:custGeom>
              <a:avLst/>
              <a:gdLst/>
              <a:ahLst/>
              <a:cxnLst/>
              <a:rect r="r" b="b" t="t" l="l"/>
              <a:pathLst>
                <a:path h="277306" w="1397153">
                  <a:moveTo>
                    <a:pt x="108886" y="0"/>
                  </a:moveTo>
                  <a:lnTo>
                    <a:pt x="1288268" y="0"/>
                  </a:lnTo>
                  <a:cubicBezTo>
                    <a:pt x="1348404" y="0"/>
                    <a:pt x="1397153" y="48750"/>
                    <a:pt x="1397153" y="108886"/>
                  </a:cubicBezTo>
                  <a:lnTo>
                    <a:pt x="1397153" y="168420"/>
                  </a:lnTo>
                  <a:cubicBezTo>
                    <a:pt x="1397153" y="228556"/>
                    <a:pt x="1348404" y="277306"/>
                    <a:pt x="1288268" y="277306"/>
                  </a:cubicBezTo>
                  <a:lnTo>
                    <a:pt x="108886" y="277306"/>
                  </a:lnTo>
                  <a:cubicBezTo>
                    <a:pt x="48750" y="277306"/>
                    <a:pt x="0" y="228556"/>
                    <a:pt x="0" y="168420"/>
                  </a:cubicBezTo>
                  <a:lnTo>
                    <a:pt x="0" y="108886"/>
                  </a:lnTo>
                  <a:cubicBezTo>
                    <a:pt x="0" y="48750"/>
                    <a:pt x="48750" y="0"/>
                    <a:pt x="108886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397153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ML Types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16254" y="2055265"/>
            <a:ext cx="13255493" cy="1039884"/>
            <a:chOff x="0" y="0"/>
            <a:chExt cx="3491159" cy="2738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91159" cy="273879"/>
            </a:xfrm>
            <a:custGeom>
              <a:avLst/>
              <a:gdLst/>
              <a:ahLst/>
              <a:cxnLst/>
              <a:rect r="r" b="b" t="t" l="l"/>
              <a:pathLst>
                <a:path h="273879" w="3491159">
                  <a:moveTo>
                    <a:pt x="29787" y="0"/>
                  </a:moveTo>
                  <a:lnTo>
                    <a:pt x="3461372" y="0"/>
                  </a:lnTo>
                  <a:cubicBezTo>
                    <a:pt x="3477823" y="0"/>
                    <a:pt x="3491159" y="13336"/>
                    <a:pt x="3491159" y="29787"/>
                  </a:cubicBezTo>
                  <a:lnTo>
                    <a:pt x="3491159" y="244092"/>
                  </a:lnTo>
                  <a:cubicBezTo>
                    <a:pt x="3491159" y="260543"/>
                    <a:pt x="3477823" y="273879"/>
                    <a:pt x="3461372" y="273879"/>
                  </a:cubicBezTo>
                  <a:lnTo>
                    <a:pt x="29787" y="273879"/>
                  </a:lnTo>
                  <a:cubicBezTo>
                    <a:pt x="13336" y="273879"/>
                    <a:pt x="0" y="260543"/>
                    <a:pt x="0" y="244092"/>
                  </a:cubicBezTo>
                  <a:lnTo>
                    <a:pt x="0" y="29787"/>
                  </a:lnTo>
                  <a:cubicBezTo>
                    <a:pt x="0" y="13336"/>
                    <a:pt x="13336" y="0"/>
                    <a:pt x="29787" y="0"/>
                  </a:cubicBezTo>
                  <a:close/>
                </a:path>
              </a:pathLst>
            </a:custGeom>
            <a:solidFill>
              <a:srgbClr val="88F4A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491159" cy="331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8"/>
                </a:lnSpc>
              </a:pPr>
              <a:r>
                <a:rPr lang="en-US" sz="2618">
                  <a:solidFill>
                    <a:srgbClr val="000000"/>
                  </a:solidFill>
                  <a:latin typeface="Mont"/>
                </a:rPr>
                <a:t>Reinforcement Learning</a:t>
              </a: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657" t="0" r="657" b="9170"/>
          <a:stretch>
            <a:fillRect/>
          </a:stretch>
        </p:blipFill>
        <p:spPr>
          <a:xfrm flipH="false" flipV="false" rot="0">
            <a:off x="2975613" y="3654241"/>
            <a:ext cx="12336775" cy="6387095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0" y="0"/>
            <a:ext cx="2600624" cy="2575207"/>
            <a:chOff x="0" y="0"/>
            <a:chExt cx="3467499" cy="34336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906873" y="0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6" y="0"/>
                  </a:lnTo>
                  <a:lnTo>
                    <a:pt x="1664436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03064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05330" y="1769174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480957" y="456589"/>
              <a:ext cx="513181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AI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323113" y="1366365"/>
              <a:ext cx="624338" cy="687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FFFFFF"/>
                  </a:solidFill>
                  <a:latin typeface="DM Sans Bold"/>
                </a:rPr>
                <a:t>RL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50930" y="1366365"/>
              <a:ext cx="762576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FFFFFF"/>
                  </a:solidFill>
                  <a:latin typeface="DM Sans Bold"/>
                </a:rPr>
                <a:t>ML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28868" y="2225763"/>
              <a:ext cx="671135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DL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0093" y="2575207"/>
            <a:ext cx="6084131" cy="3086100"/>
            <a:chOff x="0" y="0"/>
            <a:chExt cx="160240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2405" cy="812800"/>
            </a:xfrm>
            <a:custGeom>
              <a:avLst/>
              <a:gdLst/>
              <a:ahLst/>
              <a:cxnLst/>
              <a:rect r="r" b="b" t="t" l="l"/>
              <a:pathLst>
                <a:path h="812800" w="1602405">
                  <a:moveTo>
                    <a:pt x="64896" y="0"/>
                  </a:moveTo>
                  <a:lnTo>
                    <a:pt x="1537509" y="0"/>
                  </a:lnTo>
                  <a:cubicBezTo>
                    <a:pt x="1573350" y="0"/>
                    <a:pt x="1602405" y="29055"/>
                    <a:pt x="1602405" y="64896"/>
                  </a:cubicBezTo>
                  <a:lnTo>
                    <a:pt x="1602405" y="747904"/>
                  </a:lnTo>
                  <a:cubicBezTo>
                    <a:pt x="1602405" y="765115"/>
                    <a:pt x="1595568" y="781622"/>
                    <a:pt x="1583397" y="793792"/>
                  </a:cubicBezTo>
                  <a:cubicBezTo>
                    <a:pt x="1571227" y="805963"/>
                    <a:pt x="1554720" y="812800"/>
                    <a:pt x="1537509" y="812800"/>
                  </a:cubicBezTo>
                  <a:lnTo>
                    <a:pt x="64896" y="812800"/>
                  </a:lnTo>
                  <a:cubicBezTo>
                    <a:pt x="29055" y="812800"/>
                    <a:pt x="0" y="783745"/>
                    <a:pt x="0" y="747904"/>
                  </a:cubicBezTo>
                  <a:lnTo>
                    <a:pt x="0" y="64896"/>
                  </a:lnTo>
                  <a:cubicBezTo>
                    <a:pt x="0" y="29055"/>
                    <a:pt x="29055" y="0"/>
                    <a:pt x="64896" y="0"/>
                  </a:cubicBezTo>
                  <a:close/>
                </a:path>
              </a:pathLst>
            </a:custGeom>
            <a:solidFill>
              <a:srgbClr val="8AC6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02405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22428" y="2893923"/>
            <a:ext cx="82826" cy="82826"/>
          </a:xfrm>
          <a:custGeom>
            <a:avLst/>
            <a:gdLst/>
            <a:ahLst/>
            <a:cxnLst/>
            <a:rect r="r" b="b" t="t" l="l"/>
            <a:pathLst>
              <a:path h="82826" w="82826">
                <a:moveTo>
                  <a:pt x="0" y="0"/>
                </a:moveTo>
                <a:lnTo>
                  <a:pt x="82826" y="0"/>
                </a:lnTo>
                <a:lnTo>
                  <a:pt x="82826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595535" y="2893923"/>
            <a:ext cx="82826" cy="82826"/>
          </a:xfrm>
          <a:custGeom>
            <a:avLst/>
            <a:gdLst/>
            <a:ahLst/>
            <a:cxnLst/>
            <a:rect r="r" b="b" t="t" l="l"/>
            <a:pathLst>
              <a:path h="82826" w="82826">
                <a:moveTo>
                  <a:pt x="0" y="0"/>
                </a:moveTo>
                <a:lnTo>
                  <a:pt x="82826" y="0"/>
                </a:lnTo>
                <a:lnTo>
                  <a:pt x="82826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768641" y="2893923"/>
            <a:ext cx="82826" cy="82826"/>
          </a:xfrm>
          <a:custGeom>
            <a:avLst/>
            <a:gdLst/>
            <a:ahLst/>
            <a:cxnLst/>
            <a:rect r="r" b="b" t="t" l="l"/>
            <a:pathLst>
              <a:path h="82826" w="82826">
                <a:moveTo>
                  <a:pt x="0" y="0"/>
                </a:moveTo>
                <a:lnTo>
                  <a:pt x="82826" y="0"/>
                </a:lnTo>
                <a:lnTo>
                  <a:pt x="82826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7867772" y="3263012"/>
            <a:ext cx="92404" cy="855245"/>
            <a:chOff x="0" y="0"/>
            <a:chExt cx="24337" cy="225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37" cy="225250"/>
            </a:xfrm>
            <a:custGeom>
              <a:avLst/>
              <a:gdLst/>
              <a:ahLst/>
              <a:cxnLst/>
              <a:rect r="r" b="b" t="t" l="l"/>
              <a:pathLst>
                <a:path h="225250" w="24337">
                  <a:moveTo>
                    <a:pt x="12168" y="0"/>
                  </a:moveTo>
                  <a:lnTo>
                    <a:pt x="12168" y="0"/>
                  </a:lnTo>
                  <a:cubicBezTo>
                    <a:pt x="15396" y="0"/>
                    <a:pt x="18491" y="1282"/>
                    <a:pt x="20773" y="3564"/>
                  </a:cubicBezTo>
                  <a:cubicBezTo>
                    <a:pt x="23055" y="5846"/>
                    <a:pt x="24337" y="8941"/>
                    <a:pt x="24337" y="12168"/>
                  </a:cubicBezTo>
                  <a:lnTo>
                    <a:pt x="24337" y="213081"/>
                  </a:lnTo>
                  <a:cubicBezTo>
                    <a:pt x="24337" y="216308"/>
                    <a:pt x="23055" y="219404"/>
                    <a:pt x="20773" y="221686"/>
                  </a:cubicBezTo>
                  <a:cubicBezTo>
                    <a:pt x="18491" y="223968"/>
                    <a:pt x="15396" y="225250"/>
                    <a:pt x="12168" y="225250"/>
                  </a:cubicBezTo>
                  <a:lnTo>
                    <a:pt x="12168" y="225250"/>
                  </a:lnTo>
                  <a:cubicBezTo>
                    <a:pt x="8941" y="225250"/>
                    <a:pt x="5846" y="223968"/>
                    <a:pt x="3564" y="221686"/>
                  </a:cubicBezTo>
                  <a:cubicBezTo>
                    <a:pt x="1282" y="219404"/>
                    <a:pt x="0" y="216308"/>
                    <a:pt x="0" y="213081"/>
                  </a:cubicBezTo>
                  <a:lnTo>
                    <a:pt x="0" y="12168"/>
                  </a:lnTo>
                  <a:cubicBezTo>
                    <a:pt x="0" y="8941"/>
                    <a:pt x="1282" y="5846"/>
                    <a:pt x="3564" y="3564"/>
                  </a:cubicBezTo>
                  <a:cubicBezTo>
                    <a:pt x="5846" y="1282"/>
                    <a:pt x="8941" y="0"/>
                    <a:pt x="12168" y="0"/>
                  </a:cubicBezTo>
                  <a:close/>
                </a:path>
              </a:pathLst>
            </a:custGeom>
            <a:solidFill>
              <a:srgbClr val="1A64D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4337" cy="282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120762" y="2976749"/>
            <a:ext cx="4162791" cy="617974"/>
            <a:chOff x="0" y="0"/>
            <a:chExt cx="1096373" cy="162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6373" cy="162759"/>
            </a:xfrm>
            <a:custGeom>
              <a:avLst/>
              <a:gdLst/>
              <a:ahLst/>
              <a:cxnLst/>
              <a:rect r="r" b="b" t="t" l="l"/>
              <a:pathLst>
                <a:path h="162759" w="1096373">
                  <a:moveTo>
                    <a:pt x="81379" y="0"/>
                  </a:moveTo>
                  <a:lnTo>
                    <a:pt x="1014994" y="0"/>
                  </a:lnTo>
                  <a:cubicBezTo>
                    <a:pt x="1059938" y="0"/>
                    <a:pt x="1096373" y="36435"/>
                    <a:pt x="1096373" y="81379"/>
                  </a:cubicBezTo>
                  <a:lnTo>
                    <a:pt x="1096373" y="81379"/>
                  </a:lnTo>
                  <a:cubicBezTo>
                    <a:pt x="1096373" y="126324"/>
                    <a:pt x="1059938" y="162759"/>
                    <a:pt x="1014994" y="162759"/>
                  </a:cubicBezTo>
                  <a:lnTo>
                    <a:pt x="81379" y="162759"/>
                  </a:lnTo>
                  <a:cubicBezTo>
                    <a:pt x="36435" y="162759"/>
                    <a:pt x="0" y="126324"/>
                    <a:pt x="0" y="81379"/>
                  </a:cubicBezTo>
                  <a:lnTo>
                    <a:pt x="0" y="81379"/>
                  </a:lnTo>
                  <a:cubicBezTo>
                    <a:pt x="0" y="36435"/>
                    <a:pt x="36435" y="0"/>
                    <a:pt x="81379" y="0"/>
                  </a:cubicBezTo>
                  <a:close/>
                </a:path>
              </a:pathLst>
            </a:custGeom>
            <a:solidFill>
              <a:srgbClr val="1A64D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96373" cy="219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8"/>
                </a:lnSpc>
              </a:pPr>
              <a:r>
                <a:rPr lang="en-US" sz="2618">
                  <a:solidFill>
                    <a:srgbClr val="FFFFFF"/>
                  </a:solidFill>
                  <a:latin typeface="Mont"/>
                </a:rPr>
                <a:t>Classification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802233" y="365429"/>
            <a:ext cx="6683534" cy="1326542"/>
            <a:chOff x="0" y="0"/>
            <a:chExt cx="1397153" cy="2773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7153" cy="277306"/>
            </a:xfrm>
            <a:custGeom>
              <a:avLst/>
              <a:gdLst/>
              <a:ahLst/>
              <a:cxnLst/>
              <a:rect r="r" b="b" t="t" l="l"/>
              <a:pathLst>
                <a:path h="277306" w="1397153">
                  <a:moveTo>
                    <a:pt x="108886" y="0"/>
                  </a:moveTo>
                  <a:lnTo>
                    <a:pt x="1288268" y="0"/>
                  </a:lnTo>
                  <a:cubicBezTo>
                    <a:pt x="1348404" y="0"/>
                    <a:pt x="1397153" y="48750"/>
                    <a:pt x="1397153" y="108886"/>
                  </a:cubicBezTo>
                  <a:lnTo>
                    <a:pt x="1397153" y="168420"/>
                  </a:lnTo>
                  <a:cubicBezTo>
                    <a:pt x="1397153" y="228556"/>
                    <a:pt x="1348404" y="277306"/>
                    <a:pt x="1288268" y="277306"/>
                  </a:cubicBezTo>
                  <a:lnTo>
                    <a:pt x="108886" y="277306"/>
                  </a:lnTo>
                  <a:cubicBezTo>
                    <a:pt x="48750" y="277306"/>
                    <a:pt x="0" y="228556"/>
                    <a:pt x="0" y="168420"/>
                  </a:cubicBezTo>
                  <a:lnTo>
                    <a:pt x="0" y="108886"/>
                  </a:lnTo>
                  <a:cubicBezTo>
                    <a:pt x="0" y="48750"/>
                    <a:pt x="48750" y="0"/>
                    <a:pt x="108886" y="0"/>
                  </a:cubicBezTo>
                  <a:close/>
                </a:path>
              </a:pathLst>
            </a:custGeom>
            <a:solidFill>
              <a:srgbClr val="1A64D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23825"/>
              <a:ext cx="1397153" cy="401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SL Types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043776" y="2575207"/>
            <a:ext cx="6084131" cy="3086100"/>
            <a:chOff x="0" y="0"/>
            <a:chExt cx="1602405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02405" cy="812800"/>
            </a:xfrm>
            <a:custGeom>
              <a:avLst/>
              <a:gdLst/>
              <a:ahLst/>
              <a:cxnLst/>
              <a:rect r="r" b="b" t="t" l="l"/>
              <a:pathLst>
                <a:path h="812800" w="1602405">
                  <a:moveTo>
                    <a:pt x="64896" y="0"/>
                  </a:moveTo>
                  <a:lnTo>
                    <a:pt x="1537509" y="0"/>
                  </a:lnTo>
                  <a:cubicBezTo>
                    <a:pt x="1573350" y="0"/>
                    <a:pt x="1602405" y="29055"/>
                    <a:pt x="1602405" y="64896"/>
                  </a:cubicBezTo>
                  <a:lnTo>
                    <a:pt x="1602405" y="747904"/>
                  </a:lnTo>
                  <a:cubicBezTo>
                    <a:pt x="1602405" y="765115"/>
                    <a:pt x="1595568" y="781622"/>
                    <a:pt x="1583397" y="793792"/>
                  </a:cubicBezTo>
                  <a:cubicBezTo>
                    <a:pt x="1571227" y="805963"/>
                    <a:pt x="1554720" y="812800"/>
                    <a:pt x="1537509" y="812800"/>
                  </a:cubicBezTo>
                  <a:lnTo>
                    <a:pt x="64896" y="812800"/>
                  </a:lnTo>
                  <a:cubicBezTo>
                    <a:pt x="29055" y="812800"/>
                    <a:pt x="0" y="783745"/>
                    <a:pt x="0" y="747904"/>
                  </a:cubicBezTo>
                  <a:lnTo>
                    <a:pt x="0" y="64896"/>
                  </a:lnTo>
                  <a:cubicBezTo>
                    <a:pt x="0" y="29055"/>
                    <a:pt x="29055" y="0"/>
                    <a:pt x="64896" y="0"/>
                  </a:cubicBezTo>
                  <a:close/>
                </a:path>
              </a:pathLst>
            </a:custGeom>
            <a:solidFill>
              <a:srgbClr val="8AC6F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602405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8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306112" y="2893923"/>
            <a:ext cx="82826" cy="82826"/>
          </a:xfrm>
          <a:custGeom>
            <a:avLst/>
            <a:gdLst/>
            <a:ahLst/>
            <a:cxnLst/>
            <a:rect r="r" b="b" t="t" l="l"/>
            <a:pathLst>
              <a:path h="82826" w="82826">
                <a:moveTo>
                  <a:pt x="0" y="0"/>
                </a:moveTo>
                <a:lnTo>
                  <a:pt x="82826" y="0"/>
                </a:lnTo>
                <a:lnTo>
                  <a:pt x="82826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0479218" y="2893923"/>
            <a:ext cx="82826" cy="82826"/>
          </a:xfrm>
          <a:custGeom>
            <a:avLst/>
            <a:gdLst/>
            <a:ahLst/>
            <a:cxnLst/>
            <a:rect r="r" b="b" t="t" l="l"/>
            <a:pathLst>
              <a:path h="82826" w="82826">
                <a:moveTo>
                  <a:pt x="0" y="0"/>
                </a:moveTo>
                <a:lnTo>
                  <a:pt x="82827" y="0"/>
                </a:lnTo>
                <a:lnTo>
                  <a:pt x="82827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0652325" y="2893923"/>
            <a:ext cx="82826" cy="82826"/>
          </a:xfrm>
          <a:custGeom>
            <a:avLst/>
            <a:gdLst/>
            <a:ahLst/>
            <a:cxnLst/>
            <a:rect r="r" b="b" t="t" l="l"/>
            <a:pathLst>
              <a:path h="82826" w="82826">
                <a:moveTo>
                  <a:pt x="0" y="0"/>
                </a:moveTo>
                <a:lnTo>
                  <a:pt x="82826" y="0"/>
                </a:lnTo>
                <a:lnTo>
                  <a:pt x="82826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4" id="24"/>
          <p:cNvGrpSpPr/>
          <p:nvPr/>
        </p:nvGrpSpPr>
        <p:grpSpPr>
          <a:xfrm rot="0">
            <a:off x="15751456" y="3263012"/>
            <a:ext cx="92404" cy="855245"/>
            <a:chOff x="0" y="0"/>
            <a:chExt cx="24337" cy="2252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337" cy="225250"/>
            </a:xfrm>
            <a:custGeom>
              <a:avLst/>
              <a:gdLst/>
              <a:ahLst/>
              <a:cxnLst/>
              <a:rect r="r" b="b" t="t" l="l"/>
              <a:pathLst>
                <a:path h="225250" w="24337">
                  <a:moveTo>
                    <a:pt x="12168" y="0"/>
                  </a:moveTo>
                  <a:lnTo>
                    <a:pt x="12168" y="0"/>
                  </a:lnTo>
                  <a:cubicBezTo>
                    <a:pt x="15396" y="0"/>
                    <a:pt x="18491" y="1282"/>
                    <a:pt x="20773" y="3564"/>
                  </a:cubicBezTo>
                  <a:cubicBezTo>
                    <a:pt x="23055" y="5846"/>
                    <a:pt x="24337" y="8941"/>
                    <a:pt x="24337" y="12168"/>
                  </a:cubicBezTo>
                  <a:lnTo>
                    <a:pt x="24337" y="213081"/>
                  </a:lnTo>
                  <a:cubicBezTo>
                    <a:pt x="24337" y="216308"/>
                    <a:pt x="23055" y="219404"/>
                    <a:pt x="20773" y="221686"/>
                  </a:cubicBezTo>
                  <a:cubicBezTo>
                    <a:pt x="18491" y="223968"/>
                    <a:pt x="15396" y="225250"/>
                    <a:pt x="12168" y="225250"/>
                  </a:cubicBezTo>
                  <a:lnTo>
                    <a:pt x="12168" y="225250"/>
                  </a:lnTo>
                  <a:cubicBezTo>
                    <a:pt x="8941" y="225250"/>
                    <a:pt x="5846" y="223968"/>
                    <a:pt x="3564" y="221686"/>
                  </a:cubicBezTo>
                  <a:cubicBezTo>
                    <a:pt x="1282" y="219404"/>
                    <a:pt x="0" y="216308"/>
                    <a:pt x="0" y="213081"/>
                  </a:cubicBezTo>
                  <a:lnTo>
                    <a:pt x="0" y="12168"/>
                  </a:lnTo>
                  <a:cubicBezTo>
                    <a:pt x="0" y="8941"/>
                    <a:pt x="1282" y="5846"/>
                    <a:pt x="3564" y="3564"/>
                  </a:cubicBezTo>
                  <a:cubicBezTo>
                    <a:pt x="5846" y="1282"/>
                    <a:pt x="8941" y="0"/>
                    <a:pt x="12168" y="0"/>
                  </a:cubicBezTo>
                  <a:close/>
                </a:path>
              </a:pathLst>
            </a:custGeom>
            <a:solidFill>
              <a:srgbClr val="1A64D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4337" cy="282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8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004446" y="2976749"/>
            <a:ext cx="4162791" cy="617974"/>
            <a:chOff x="0" y="0"/>
            <a:chExt cx="1096373" cy="1627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96373" cy="162759"/>
            </a:xfrm>
            <a:custGeom>
              <a:avLst/>
              <a:gdLst/>
              <a:ahLst/>
              <a:cxnLst/>
              <a:rect r="r" b="b" t="t" l="l"/>
              <a:pathLst>
                <a:path h="162759" w="1096373">
                  <a:moveTo>
                    <a:pt x="81379" y="0"/>
                  </a:moveTo>
                  <a:lnTo>
                    <a:pt x="1014994" y="0"/>
                  </a:lnTo>
                  <a:cubicBezTo>
                    <a:pt x="1059938" y="0"/>
                    <a:pt x="1096373" y="36435"/>
                    <a:pt x="1096373" y="81379"/>
                  </a:cubicBezTo>
                  <a:lnTo>
                    <a:pt x="1096373" y="81379"/>
                  </a:lnTo>
                  <a:cubicBezTo>
                    <a:pt x="1096373" y="126324"/>
                    <a:pt x="1059938" y="162759"/>
                    <a:pt x="1014994" y="162759"/>
                  </a:cubicBezTo>
                  <a:lnTo>
                    <a:pt x="81379" y="162759"/>
                  </a:lnTo>
                  <a:cubicBezTo>
                    <a:pt x="36435" y="162759"/>
                    <a:pt x="0" y="126324"/>
                    <a:pt x="0" y="81379"/>
                  </a:cubicBezTo>
                  <a:lnTo>
                    <a:pt x="0" y="81379"/>
                  </a:lnTo>
                  <a:cubicBezTo>
                    <a:pt x="0" y="36435"/>
                    <a:pt x="36435" y="0"/>
                    <a:pt x="81379" y="0"/>
                  </a:cubicBezTo>
                  <a:close/>
                </a:path>
              </a:pathLst>
            </a:custGeom>
            <a:solidFill>
              <a:srgbClr val="1A64D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096373" cy="219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8"/>
                </a:lnSpc>
              </a:pPr>
              <a:r>
                <a:rPr lang="en-US" sz="2618">
                  <a:solidFill>
                    <a:srgbClr val="FFFFFF"/>
                  </a:solidFill>
                  <a:latin typeface="Mont"/>
                </a:rPr>
                <a:t>Supervised Learning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306112" y="2893923"/>
            <a:ext cx="82826" cy="82826"/>
          </a:xfrm>
          <a:custGeom>
            <a:avLst/>
            <a:gdLst/>
            <a:ahLst/>
            <a:cxnLst/>
            <a:rect r="r" b="b" t="t" l="l"/>
            <a:pathLst>
              <a:path h="82826" w="82826">
                <a:moveTo>
                  <a:pt x="0" y="0"/>
                </a:moveTo>
                <a:lnTo>
                  <a:pt x="82826" y="0"/>
                </a:lnTo>
                <a:lnTo>
                  <a:pt x="82826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0479218" y="2893923"/>
            <a:ext cx="82826" cy="82826"/>
          </a:xfrm>
          <a:custGeom>
            <a:avLst/>
            <a:gdLst/>
            <a:ahLst/>
            <a:cxnLst/>
            <a:rect r="r" b="b" t="t" l="l"/>
            <a:pathLst>
              <a:path h="82826" w="82826">
                <a:moveTo>
                  <a:pt x="0" y="0"/>
                </a:moveTo>
                <a:lnTo>
                  <a:pt x="82827" y="0"/>
                </a:lnTo>
                <a:lnTo>
                  <a:pt x="82827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0652325" y="2893923"/>
            <a:ext cx="82826" cy="82826"/>
          </a:xfrm>
          <a:custGeom>
            <a:avLst/>
            <a:gdLst/>
            <a:ahLst/>
            <a:cxnLst/>
            <a:rect r="r" b="b" t="t" l="l"/>
            <a:pathLst>
              <a:path h="82826" w="82826">
                <a:moveTo>
                  <a:pt x="0" y="0"/>
                </a:moveTo>
                <a:lnTo>
                  <a:pt x="82826" y="0"/>
                </a:lnTo>
                <a:lnTo>
                  <a:pt x="82826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3" id="33"/>
          <p:cNvGrpSpPr/>
          <p:nvPr/>
        </p:nvGrpSpPr>
        <p:grpSpPr>
          <a:xfrm rot="0">
            <a:off x="11004446" y="2893923"/>
            <a:ext cx="4162791" cy="617974"/>
            <a:chOff x="0" y="0"/>
            <a:chExt cx="1096373" cy="16275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96373" cy="162759"/>
            </a:xfrm>
            <a:custGeom>
              <a:avLst/>
              <a:gdLst/>
              <a:ahLst/>
              <a:cxnLst/>
              <a:rect r="r" b="b" t="t" l="l"/>
              <a:pathLst>
                <a:path h="162759" w="1096373">
                  <a:moveTo>
                    <a:pt x="81379" y="0"/>
                  </a:moveTo>
                  <a:lnTo>
                    <a:pt x="1014994" y="0"/>
                  </a:lnTo>
                  <a:cubicBezTo>
                    <a:pt x="1059938" y="0"/>
                    <a:pt x="1096373" y="36435"/>
                    <a:pt x="1096373" y="81379"/>
                  </a:cubicBezTo>
                  <a:lnTo>
                    <a:pt x="1096373" y="81379"/>
                  </a:lnTo>
                  <a:cubicBezTo>
                    <a:pt x="1096373" y="126324"/>
                    <a:pt x="1059938" y="162759"/>
                    <a:pt x="1014994" y="162759"/>
                  </a:cubicBezTo>
                  <a:lnTo>
                    <a:pt x="81379" y="162759"/>
                  </a:lnTo>
                  <a:cubicBezTo>
                    <a:pt x="36435" y="162759"/>
                    <a:pt x="0" y="126324"/>
                    <a:pt x="0" y="81379"/>
                  </a:cubicBezTo>
                  <a:lnTo>
                    <a:pt x="0" y="81379"/>
                  </a:lnTo>
                  <a:cubicBezTo>
                    <a:pt x="0" y="36435"/>
                    <a:pt x="36435" y="0"/>
                    <a:pt x="81379" y="0"/>
                  </a:cubicBezTo>
                  <a:close/>
                </a:path>
              </a:pathLst>
            </a:custGeom>
            <a:solidFill>
              <a:srgbClr val="1A64D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096373" cy="219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8"/>
                </a:lnSpc>
              </a:pPr>
              <a:r>
                <a:rPr lang="en-US" sz="2618">
                  <a:solidFill>
                    <a:srgbClr val="FFFFFF"/>
                  </a:solidFill>
                  <a:latin typeface="Mont"/>
                </a:rPr>
                <a:t>Regression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2505254" y="6170890"/>
            <a:ext cx="1772137" cy="1772137"/>
          </a:xfrm>
          <a:custGeom>
            <a:avLst/>
            <a:gdLst/>
            <a:ahLst/>
            <a:cxnLst/>
            <a:rect r="r" b="b" t="t" l="l"/>
            <a:pathLst>
              <a:path h="1772137" w="1772137">
                <a:moveTo>
                  <a:pt x="0" y="0"/>
                </a:moveTo>
                <a:lnTo>
                  <a:pt x="1772137" y="0"/>
                </a:lnTo>
                <a:lnTo>
                  <a:pt x="1772137" y="1772137"/>
                </a:lnTo>
                <a:lnTo>
                  <a:pt x="0" y="1772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6050138" y="6073261"/>
            <a:ext cx="1817634" cy="1817634"/>
          </a:xfrm>
          <a:custGeom>
            <a:avLst/>
            <a:gdLst/>
            <a:ahLst/>
            <a:cxnLst/>
            <a:rect r="r" b="b" t="t" l="l"/>
            <a:pathLst>
              <a:path h="1817634" w="1817634">
                <a:moveTo>
                  <a:pt x="0" y="0"/>
                </a:moveTo>
                <a:lnTo>
                  <a:pt x="1817634" y="0"/>
                </a:lnTo>
                <a:lnTo>
                  <a:pt x="1817634" y="1817634"/>
                </a:lnTo>
                <a:lnTo>
                  <a:pt x="0" y="181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306112" y="6021129"/>
            <a:ext cx="1772137" cy="1772137"/>
          </a:xfrm>
          <a:custGeom>
            <a:avLst/>
            <a:gdLst/>
            <a:ahLst/>
            <a:cxnLst/>
            <a:rect r="r" b="b" t="t" l="l"/>
            <a:pathLst>
              <a:path h="1772137" w="1772137">
                <a:moveTo>
                  <a:pt x="0" y="0"/>
                </a:moveTo>
                <a:lnTo>
                  <a:pt x="1772137" y="0"/>
                </a:lnTo>
                <a:lnTo>
                  <a:pt x="1772137" y="1772137"/>
                </a:lnTo>
                <a:lnTo>
                  <a:pt x="0" y="1772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245579" y="6170890"/>
            <a:ext cx="1622376" cy="1622376"/>
          </a:xfrm>
          <a:custGeom>
            <a:avLst/>
            <a:gdLst/>
            <a:ahLst/>
            <a:cxnLst/>
            <a:rect r="r" b="b" t="t" l="l"/>
            <a:pathLst>
              <a:path h="1622376" w="1622376">
                <a:moveTo>
                  <a:pt x="0" y="0"/>
                </a:moveTo>
                <a:lnTo>
                  <a:pt x="1622376" y="0"/>
                </a:lnTo>
                <a:lnTo>
                  <a:pt x="1622376" y="1622376"/>
                </a:lnTo>
                <a:lnTo>
                  <a:pt x="0" y="16223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485767" y="8048277"/>
            <a:ext cx="1523458" cy="1523458"/>
          </a:xfrm>
          <a:custGeom>
            <a:avLst/>
            <a:gdLst/>
            <a:ahLst/>
            <a:cxnLst/>
            <a:rect r="r" b="b" t="t" l="l"/>
            <a:pathLst>
              <a:path h="1523458" w="1523458">
                <a:moveTo>
                  <a:pt x="0" y="0"/>
                </a:moveTo>
                <a:lnTo>
                  <a:pt x="1523458" y="0"/>
                </a:lnTo>
                <a:lnTo>
                  <a:pt x="1523458" y="1523459"/>
                </a:lnTo>
                <a:lnTo>
                  <a:pt x="0" y="1523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403977" y="7975374"/>
            <a:ext cx="1596362" cy="1596362"/>
          </a:xfrm>
          <a:custGeom>
            <a:avLst/>
            <a:gdLst/>
            <a:ahLst/>
            <a:cxnLst/>
            <a:rect r="r" b="b" t="t" l="l"/>
            <a:pathLst>
              <a:path h="1596362" w="1596362">
                <a:moveTo>
                  <a:pt x="0" y="0"/>
                </a:moveTo>
                <a:lnTo>
                  <a:pt x="1596362" y="0"/>
                </a:lnTo>
                <a:lnTo>
                  <a:pt x="1596362" y="1596362"/>
                </a:lnTo>
                <a:lnTo>
                  <a:pt x="0" y="15963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2851467" y="3798254"/>
            <a:ext cx="470138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231916"/>
                </a:solidFill>
                <a:latin typeface="Mont"/>
              </a:rPr>
              <a:t>Predicting a class from a set of classes =&gt; discrete values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735151" y="3798254"/>
            <a:ext cx="4701381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231916"/>
                </a:solidFill>
                <a:latin typeface="Mont"/>
              </a:rPr>
              <a:t>Predicting continuous values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0" y="0"/>
            <a:ext cx="2600624" cy="2575207"/>
            <a:chOff x="0" y="0"/>
            <a:chExt cx="3467499" cy="343360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906873" y="0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6" y="0"/>
                  </a:lnTo>
                  <a:lnTo>
                    <a:pt x="1664436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803064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905330" y="1769174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 rot="0">
              <a:off x="1480957" y="456589"/>
              <a:ext cx="513181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AI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2323113" y="1366365"/>
              <a:ext cx="624338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RL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450930" y="1366365"/>
              <a:ext cx="762576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FFFFFF"/>
                  </a:solidFill>
                  <a:latin typeface="DM Sans Bold"/>
                </a:rPr>
                <a:t>ML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328868" y="2225763"/>
              <a:ext cx="671135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DL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05132" y="1737139"/>
            <a:ext cx="6234972" cy="1292581"/>
            <a:chOff x="0" y="0"/>
            <a:chExt cx="1303384" cy="270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384" cy="270206"/>
            </a:xfrm>
            <a:custGeom>
              <a:avLst/>
              <a:gdLst/>
              <a:ahLst/>
              <a:cxnLst/>
              <a:rect r="r" b="b" t="t" l="l"/>
              <a:pathLst>
                <a:path h="270206" w="1303384">
                  <a:moveTo>
                    <a:pt x="116719" y="0"/>
                  </a:moveTo>
                  <a:lnTo>
                    <a:pt x="1186665" y="0"/>
                  </a:lnTo>
                  <a:cubicBezTo>
                    <a:pt x="1217621" y="0"/>
                    <a:pt x="1247309" y="12297"/>
                    <a:pt x="1269198" y="34186"/>
                  </a:cubicBezTo>
                  <a:cubicBezTo>
                    <a:pt x="1291087" y="56075"/>
                    <a:pt x="1303384" y="85763"/>
                    <a:pt x="1303384" y="116719"/>
                  </a:cubicBezTo>
                  <a:lnTo>
                    <a:pt x="1303384" y="153487"/>
                  </a:lnTo>
                  <a:cubicBezTo>
                    <a:pt x="1303384" y="217949"/>
                    <a:pt x="1251127" y="270206"/>
                    <a:pt x="1186665" y="270206"/>
                  </a:cubicBezTo>
                  <a:lnTo>
                    <a:pt x="116719" y="270206"/>
                  </a:lnTo>
                  <a:cubicBezTo>
                    <a:pt x="85763" y="270206"/>
                    <a:pt x="56075" y="257909"/>
                    <a:pt x="34186" y="236020"/>
                  </a:cubicBezTo>
                  <a:cubicBezTo>
                    <a:pt x="12297" y="214131"/>
                    <a:pt x="0" y="184443"/>
                    <a:pt x="0" y="153487"/>
                  </a:cubicBezTo>
                  <a:lnTo>
                    <a:pt x="0" y="116719"/>
                  </a:lnTo>
                  <a:cubicBezTo>
                    <a:pt x="0" y="52257"/>
                    <a:pt x="52257" y="0"/>
                    <a:pt x="116719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303384" cy="394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DL ?!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67955" y="8048277"/>
            <a:ext cx="2420045" cy="2420045"/>
          </a:xfrm>
          <a:custGeom>
            <a:avLst/>
            <a:gdLst/>
            <a:ahLst/>
            <a:cxnLst/>
            <a:rect r="r" b="b" t="t" l="l"/>
            <a:pathLst>
              <a:path h="2420045" w="2420045">
                <a:moveTo>
                  <a:pt x="0" y="0"/>
                </a:moveTo>
                <a:lnTo>
                  <a:pt x="2420045" y="0"/>
                </a:lnTo>
                <a:lnTo>
                  <a:pt x="2420045" y="2420046"/>
                </a:lnTo>
                <a:lnTo>
                  <a:pt x="0" y="242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3592" y="1307464"/>
            <a:ext cx="8920408" cy="8920408"/>
          </a:xfrm>
          <a:custGeom>
            <a:avLst/>
            <a:gdLst/>
            <a:ahLst/>
            <a:cxnLst/>
            <a:rect r="r" b="b" t="t" l="l"/>
            <a:pathLst>
              <a:path h="8920408" w="8920408">
                <a:moveTo>
                  <a:pt x="0" y="0"/>
                </a:moveTo>
                <a:lnTo>
                  <a:pt x="8920408" y="0"/>
                </a:lnTo>
                <a:lnTo>
                  <a:pt x="8920408" y="8920408"/>
                </a:lnTo>
                <a:lnTo>
                  <a:pt x="0" y="8920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19342" y="6781029"/>
            <a:ext cx="3206551" cy="3206551"/>
          </a:xfrm>
          <a:custGeom>
            <a:avLst/>
            <a:gdLst/>
            <a:ahLst/>
            <a:cxnLst/>
            <a:rect r="r" b="b" t="t" l="l"/>
            <a:pathLst>
              <a:path h="3206551" w="3206551">
                <a:moveTo>
                  <a:pt x="0" y="0"/>
                </a:moveTo>
                <a:lnTo>
                  <a:pt x="3206551" y="0"/>
                </a:lnTo>
                <a:lnTo>
                  <a:pt x="3206551" y="3206551"/>
                </a:lnTo>
                <a:lnTo>
                  <a:pt x="0" y="3206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85936" y="3667895"/>
            <a:ext cx="6873364" cy="291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36"/>
              </a:lnSpc>
              <a:spcBef>
                <a:spcPct val="0"/>
              </a:spcBef>
            </a:pPr>
            <a:r>
              <a:rPr lang="en-US" sz="4168">
                <a:solidFill>
                  <a:srgbClr val="000000"/>
                </a:solidFill>
                <a:latin typeface="DM Sans Bold"/>
              </a:rPr>
              <a:t>Deep learning is a subfield of ML that uses Artificial Neural Networks to learn from data.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2600624" cy="2575207"/>
            <a:chOff x="0" y="0"/>
            <a:chExt cx="3467499" cy="3433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06873" y="0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6" y="0"/>
                  </a:lnTo>
                  <a:lnTo>
                    <a:pt x="1664436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03064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05330" y="1769174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5"/>
                  </a:lnTo>
                  <a:lnTo>
                    <a:pt x="0" y="1664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909776"/>
              <a:ext cx="1664435" cy="1664435"/>
            </a:xfrm>
            <a:custGeom>
              <a:avLst/>
              <a:gdLst/>
              <a:ahLst/>
              <a:cxnLst/>
              <a:rect r="r" b="b" t="t" l="l"/>
              <a:pathLst>
                <a:path h="1664435" w="1664435">
                  <a:moveTo>
                    <a:pt x="0" y="0"/>
                  </a:moveTo>
                  <a:lnTo>
                    <a:pt x="1664435" y="0"/>
                  </a:lnTo>
                  <a:lnTo>
                    <a:pt x="1664435" y="1664436"/>
                  </a:lnTo>
                  <a:lnTo>
                    <a:pt x="0" y="166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480957" y="456589"/>
              <a:ext cx="513181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AI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323113" y="1366365"/>
              <a:ext cx="624338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RL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50930" y="1366365"/>
              <a:ext cx="762576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35A1F4"/>
                  </a:solidFill>
                  <a:latin typeface="DM Sans Bold"/>
                </a:rPr>
                <a:t>ML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28868" y="2225763"/>
              <a:ext cx="671135" cy="69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FFFFFF"/>
                  </a:solidFill>
                  <a:latin typeface="DM Sans Bold"/>
                </a:rPr>
                <a:t>DL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DAFyLXCALcU</dc:identifier>
  <dcterms:modified xsi:type="dcterms:W3CDTF">2011-08-01T06:04:30Z</dcterms:modified>
  <cp:revision>1</cp:revision>
  <dc:title>AI Cell | Cese Club p1</dc:title>
</cp:coreProperties>
</file>